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2346"/>
    <a:srgbClr val="94244C"/>
    <a:srgbClr val="DD596F"/>
    <a:srgbClr val="D22C54"/>
    <a:srgbClr val="D9921D"/>
    <a:srgbClr val="E6C22A"/>
    <a:srgbClr val="A82440"/>
    <a:srgbClr val="781E31"/>
    <a:srgbClr val="D03A2E"/>
    <a:srgbClr val="CD5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66" d="100"/>
          <a:sy n="66" d="100"/>
        </p:scale>
        <p:origin x="1194" y="-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8" name="Group 2757">
            <a:extLst>
              <a:ext uri="{FF2B5EF4-FFF2-40B4-BE49-F238E27FC236}">
                <a16:creationId xmlns:a16="http://schemas.microsoft.com/office/drawing/2014/main" id="{7778081A-F034-2E61-2048-377E7C23FBBC}"/>
              </a:ext>
            </a:extLst>
          </p:cNvPr>
          <p:cNvGrpSpPr/>
          <p:nvPr/>
        </p:nvGrpSpPr>
        <p:grpSpPr>
          <a:xfrm>
            <a:off x="9279085" y="5572991"/>
            <a:ext cx="6057649" cy="10170008"/>
            <a:chOff x="9279085" y="5572991"/>
            <a:chExt cx="6057649" cy="10170008"/>
          </a:xfrm>
        </p:grpSpPr>
        <p:grpSp>
          <p:nvGrpSpPr>
            <p:cNvPr id="2757" name="Group 2756">
              <a:extLst>
                <a:ext uri="{FF2B5EF4-FFF2-40B4-BE49-F238E27FC236}">
                  <a16:creationId xmlns:a16="http://schemas.microsoft.com/office/drawing/2014/main" id="{B3328CC3-D3E1-62B3-6894-B85953C76F5B}"/>
                </a:ext>
              </a:extLst>
            </p:cNvPr>
            <p:cNvGrpSpPr/>
            <p:nvPr/>
          </p:nvGrpSpPr>
          <p:grpSpPr>
            <a:xfrm>
              <a:off x="9279085" y="5572991"/>
              <a:ext cx="6057649" cy="10170008"/>
              <a:chOff x="9279085" y="5572991"/>
              <a:chExt cx="6057649" cy="10170008"/>
            </a:xfrm>
          </p:grpSpPr>
          <p:sp>
            <p:nvSpPr>
              <p:cNvPr id="101" name="Rectangle 7">
                <a:extLst>
                  <a:ext uri="{FF2B5EF4-FFF2-40B4-BE49-F238E27FC236}">
                    <a16:creationId xmlns:a16="http://schemas.microsoft.com/office/drawing/2014/main" id="{32C74449-6E23-CD20-D5E3-7EC2C3FAE9DF}"/>
                  </a:ext>
                </a:extLst>
              </p:cNvPr>
              <p:cNvSpPr/>
              <p:nvPr/>
            </p:nvSpPr>
            <p:spPr>
              <a:xfrm rot="715517">
                <a:off x="10807200" y="6663600"/>
                <a:ext cx="3668114" cy="3311191"/>
              </a:xfrm>
              <a:custGeom>
                <a:avLst/>
                <a:gdLst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130629 w 3094340"/>
                  <a:gd name="connsiteY0" fmla="*/ 0 h 3341083"/>
                  <a:gd name="connsiteX1" fmla="*/ 3094340 w 3094340"/>
                  <a:gd name="connsiteY1" fmla="*/ 246743 h 3341083"/>
                  <a:gd name="connsiteX2" fmla="*/ 3094340 w 3094340"/>
                  <a:gd name="connsiteY2" fmla="*/ 3341083 h 3341083"/>
                  <a:gd name="connsiteX3" fmla="*/ 0 w 3094340"/>
                  <a:gd name="connsiteY3" fmla="*/ 3341083 h 3341083"/>
                  <a:gd name="connsiteX4" fmla="*/ 130629 w 3094340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805558"/>
                  <a:gd name="connsiteY0" fmla="*/ 0 h 3587826"/>
                  <a:gd name="connsiteX1" fmla="*/ 3616855 w 3805558"/>
                  <a:gd name="connsiteY1" fmla="*/ 246743 h 3587826"/>
                  <a:gd name="connsiteX2" fmla="*/ 3531060 w 3805558"/>
                  <a:gd name="connsiteY2" fmla="*/ 2151270 h 3587826"/>
                  <a:gd name="connsiteX3" fmla="*/ 2644398 w 3805558"/>
                  <a:gd name="connsiteY3" fmla="*/ 3587826 h 3587826"/>
                  <a:gd name="connsiteX4" fmla="*/ 0 w 3805558"/>
                  <a:gd name="connsiteY4" fmla="*/ 2237997 h 3587826"/>
                  <a:gd name="connsiteX5" fmla="*/ 653144 w 3805558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717616"/>
                  <a:gd name="connsiteY0" fmla="*/ 0 h 3587826"/>
                  <a:gd name="connsiteX1" fmla="*/ 3616855 w 3717616"/>
                  <a:gd name="connsiteY1" fmla="*/ 246743 h 3587826"/>
                  <a:gd name="connsiteX2" fmla="*/ 3531060 w 3717616"/>
                  <a:gd name="connsiteY2" fmla="*/ 2151270 h 3587826"/>
                  <a:gd name="connsiteX3" fmla="*/ 2644398 w 3717616"/>
                  <a:gd name="connsiteY3" fmla="*/ 3587826 h 3587826"/>
                  <a:gd name="connsiteX4" fmla="*/ 0 w 3717616"/>
                  <a:gd name="connsiteY4" fmla="*/ 2237997 h 3587826"/>
                  <a:gd name="connsiteX5" fmla="*/ 653144 w 3717616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707046"/>
                  <a:gd name="connsiteY0" fmla="*/ 0 h 3492575"/>
                  <a:gd name="connsiteX1" fmla="*/ 3208641 w 3707046"/>
                  <a:gd name="connsiteY1" fmla="*/ 238578 h 3492575"/>
                  <a:gd name="connsiteX2" fmla="*/ 3707046 w 3707046"/>
                  <a:gd name="connsiteY2" fmla="*/ 2046040 h 3492575"/>
                  <a:gd name="connsiteX3" fmla="*/ 1612069 w 3707046"/>
                  <a:gd name="connsiteY3" fmla="*/ 3492575 h 3492575"/>
                  <a:gd name="connsiteX4" fmla="*/ 0 w 3707046"/>
                  <a:gd name="connsiteY4" fmla="*/ 2190825 h 3492575"/>
                  <a:gd name="connsiteX5" fmla="*/ 713923 w 370704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1018723 w 3535596"/>
                  <a:gd name="connsiteY0" fmla="*/ 0 h 3530675"/>
                  <a:gd name="connsiteX1" fmla="*/ 3399141 w 3535596"/>
                  <a:gd name="connsiteY1" fmla="*/ 448128 h 3530675"/>
                  <a:gd name="connsiteX2" fmla="*/ 3535596 w 3535596"/>
                  <a:gd name="connsiteY2" fmla="*/ 2560390 h 3530675"/>
                  <a:gd name="connsiteX3" fmla="*/ 1612069 w 3535596"/>
                  <a:gd name="connsiteY3" fmla="*/ 3530675 h 3530675"/>
                  <a:gd name="connsiteX4" fmla="*/ 0 w 3535596"/>
                  <a:gd name="connsiteY4" fmla="*/ 2228925 h 3530675"/>
                  <a:gd name="connsiteX5" fmla="*/ 1018723 w 3535596"/>
                  <a:gd name="connsiteY5" fmla="*/ 0 h 3530675"/>
                  <a:gd name="connsiteX0" fmla="*/ 961573 w 3478446"/>
                  <a:gd name="connsiteY0" fmla="*/ 0 h 3530675"/>
                  <a:gd name="connsiteX1" fmla="*/ 3341991 w 3478446"/>
                  <a:gd name="connsiteY1" fmla="*/ 448128 h 3530675"/>
                  <a:gd name="connsiteX2" fmla="*/ 3478446 w 3478446"/>
                  <a:gd name="connsiteY2" fmla="*/ 2560390 h 3530675"/>
                  <a:gd name="connsiteX3" fmla="*/ 1554919 w 3478446"/>
                  <a:gd name="connsiteY3" fmla="*/ 3530675 h 3530675"/>
                  <a:gd name="connsiteX4" fmla="*/ 0 w 3478446"/>
                  <a:gd name="connsiteY4" fmla="*/ 1790775 h 3530675"/>
                  <a:gd name="connsiteX5" fmla="*/ 961573 w 3478446"/>
                  <a:gd name="connsiteY5" fmla="*/ 0 h 3530675"/>
                  <a:gd name="connsiteX0" fmla="*/ 961573 w 3478446"/>
                  <a:gd name="connsiteY0" fmla="*/ 0 h 3359225"/>
                  <a:gd name="connsiteX1" fmla="*/ 3341991 w 3478446"/>
                  <a:gd name="connsiteY1" fmla="*/ 448128 h 3359225"/>
                  <a:gd name="connsiteX2" fmla="*/ 3478446 w 3478446"/>
                  <a:gd name="connsiteY2" fmla="*/ 2560390 h 3359225"/>
                  <a:gd name="connsiteX3" fmla="*/ 1459669 w 3478446"/>
                  <a:gd name="connsiteY3" fmla="*/ 3359225 h 3359225"/>
                  <a:gd name="connsiteX4" fmla="*/ 0 w 3478446"/>
                  <a:gd name="connsiteY4" fmla="*/ 1790775 h 3359225"/>
                  <a:gd name="connsiteX5" fmla="*/ 961573 w 3478446"/>
                  <a:gd name="connsiteY5" fmla="*/ 0 h 3359225"/>
                  <a:gd name="connsiteX0" fmla="*/ 1075873 w 3478446"/>
                  <a:gd name="connsiteY0" fmla="*/ 0 h 3397325"/>
                  <a:gd name="connsiteX1" fmla="*/ 3341991 w 3478446"/>
                  <a:gd name="connsiteY1" fmla="*/ 486228 h 3397325"/>
                  <a:gd name="connsiteX2" fmla="*/ 3478446 w 3478446"/>
                  <a:gd name="connsiteY2" fmla="*/ 2598490 h 3397325"/>
                  <a:gd name="connsiteX3" fmla="*/ 1459669 w 3478446"/>
                  <a:gd name="connsiteY3" fmla="*/ 3397325 h 3397325"/>
                  <a:gd name="connsiteX4" fmla="*/ 0 w 3478446"/>
                  <a:gd name="connsiteY4" fmla="*/ 1828875 h 3397325"/>
                  <a:gd name="connsiteX5" fmla="*/ 1075873 w 3478446"/>
                  <a:gd name="connsiteY5" fmla="*/ 0 h 3397325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6221 w 3730859"/>
                  <a:gd name="connsiteY4" fmla="*/ 26864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3521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8114" h="3311191">
                    <a:moveTo>
                      <a:pt x="1229001" y="0"/>
                    </a:moveTo>
                    <a:cubicBezTo>
                      <a:pt x="1726461" y="746376"/>
                      <a:pt x="2301161" y="1086235"/>
                      <a:pt x="3468528" y="503461"/>
                    </a:cubicBezTo>
                    <a:cubicBezTo>
                      <a:pt x="2878058" y="1100934"/>
                      <a:pt x="2692526" y="2170178"/>
                      <a:pt x="3668114" y="3119342"/>
                    </a:cubicBezTo>
                    <a:cubicBezTo>
                      <a:pt x="2699394" y="2369205"/>
                      <a:pt x="1537027" y="2518106"/>
                      <a:pt x="1233814" y="3311191"/>
                    </a:cubicBezTo>
                    <a:cubicBezTo>
                      <a:pt x="1255508" y="2831337"/>
                      <a:pt x="1181857" y="2530056"/>
                      <a:pt x="947755" y="2815377"/>
                    </a:cubicBezTo>
                    <a:cubicBezTo>
                      <a:pt x="1336481" y="2226098"/>
                      <a:pt x="569284" y="2008257"/>
                      <a:pt x="0" y="1892302"/>
                    </a:cubicBezTo>
                    <a:cubicBezTo>
                      <a:pt x="609581" y="1823551"/>
                      <a:pt x="1437644" y="951982"/>
                      <a:pt x="1229001" y="0"/>
                    </a:cubicBezTo>
                    <a:close/>
                  </a:path>
                </a:pathLst>
              </a:custGeom>
              <a:solidFill>
                <a:srgbClr val="8ED973"/>
              </a:solidFill>
              <a:ln w="76200" cap="rnd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FB17AB5A-4FA6-6C15-1B45-52E646DB06BF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2346" name="Freeform: Shape 2345">
                  <a:extLst>
                    <a:ext uri="{FF2B5EF4-FFF2-40B4-BE49-F238E27FC236}">
                      <a16:creationId xmlns:a16="http://schemas.microsoft.com/office/drawing/2014/main" id="{2A2E0014-DF22-2D50-9DB9-663FA87AC342}"/>
                    </a:ext>
                  </a:extLst>
                </p:cNvPr>
                <p:cNvSpPr/>
                <p:nvPr/>
              </p:nvSpPr>
              <p:spPr>
                <a:xfrm rot="715517">
                  <a:off x="10548384" y="9166240"/>
                  <a:ext cx="585224" cy="1980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5224" h="198064">
                      <a:moveTo>
                        <a:pt x="0" y="0"/>
                      </a:moveTo>
                      <a:cubicBezTo>
                        <a:pt x="38327" y="131874"/>
                        <a:pt x="127910" y="258423"/>
                        <a:pt x="585224" y="166913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B9DFB09E-B7B7-63F0-F3D0-52FD63788D01}"/>
                    </a:ext>
                  </a:extLst>
                </p:cNvPr>
                <p:cNvSpPr/>
                <p:nvPr/>
              </p:nvSpPr>
              <p:spPr>
                <a:xfrm rot="715517">
                  <a:off x="11151992" y="6681809"/>
                  <a:ext cx="947073" cy="73895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7073" h="738958">
                      <a:moveTo>
                        <a:pt x="927346" y="738958"/>
                      </a:moveTo>
                      <a:cubicBezTo>
                        <a:pt x="1083783" y="-555378"/>
                        <a:pt x="266586" y="269671"/>
                        <a:pt x="0" y="151491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1EC7CB1E-7159-F98D-7A56-01BF9BC03340}"/>
                    </a:ext>
                  </a:extLst>
                </p:cNvPr>
                <p:cNvSpPr/>
                <p:nvPr/>
              </p:nvSpPr>
              <p:spPr>
                <a:xfrm rot="982367">
                  <a:off x="11125738" y="6692599"/>
                  <a:ext cx="934378" cy="7985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4378" h="798564">
                      <a:moveTo>
                        <a:pt x="914720" y="798564"/>
                      </a:moveTo>
                      <a:cubicBezTo>
                        <a:pt x="1069609" y="-597558"/>
                        <a:pt x="266586" y="286896"/>
                        <a:pt x="0" y="168716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8" name="Freeform: Shape 2347">
                  <a:extLst>
                    <a:ext uri="{FF2B5EF4-FFF2-40B4-BE49-F238E27FC236}">
                      <a16:creationId xmlns:a16="http://schemas.microsoft.com/office/drawing/2014/main" id="{98A59D52-0AAC-144F-70CA-16D6E8D285EE}"/>
                    </a:ext>
                  </a:extLst>
                </p:cNvPr>
                <p:cNvSpPr/>
                <p:nvPr/>
              </p:nvSpPr>
              <p:spPr>
                <a:xfrm rot="715517">
                  <a:off x="11835905" y="9546971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CB349E9-E89A-F8F8-6327-9A7A203217E0}"/>
                    </a:ext>
                  </a:extLst>
                </p:cNvPr>
                <p:cNvSpPr/>
                <p:nvPr/>
              </p:nvSpPr>
              <p:spPr>
                <a:xfrm rot="558884">
                  <a:off x="11807465" y="9527985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7962C8D5-86CA-A588-B9CA-0DD56CE9925B}"/>
                    </a:ext>
                  </a:extLst>
                </p:cNvPr>
                <p:cNvSpPr/>
                <p:nvPr/>
              </p:nvSpPr>
              <p:spPr>
                <a:xfrm rot="478952">
                  <a:off x="12904388" y="9314120"/>
                  <a:ext cx="368005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8005" h="1319750">
                      <a:moveTo>
                        <a:pt x="901" y="1319750"/>
                      </a:moveTo>
                      <a:cubicBezTo>
                        <a:pt x="-29911" y="859568"/>
                        <a:pt x="743121" y="441209"/>
                        <a:pt x="132356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79139A6B-6860-8CC4-B258-79390D6ED53D}"/>
                    </a:ext>
                  </a:extLst>
                </p:cNvPr>
                <p:cNvSpPr/>
                <p:nvPr/>
              </p:nvSpPr>
              <p:spPr>
                <a:xfrm rot="715517">
                  <a:off x="12952166" y="9316717"/>
                  <a:ext cx="343137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  <a:gd name="connsiteX0" fmla="*/ 972 w 343137"/>
                    <a:gd name="connsiteY0" fmla="*/ 1319750 h 1319750"/>
                    <a:gd name="connsiteX1" fmla="*/ 132427 w 343137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3137" h="1319750">
                      <a:moveTo>
                        <a:pt x="972" y="1319750"/>
                      </a:moveTo>
                      <a:cubicBezTo>
                        <a:pt x="-29840" y="859568"/>
                        <a:pt x="686042" y="445971"/>
                        <a:pt x="132427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F966B3E2-05FA-183E-6D4B-0967E8536F50}"/>
                    </a:ext>
                  </a:extLst>
                </p:cNvPr>
                <p:cNvSpPr/>
                <p:nvPr/>
              </p:nvSpPr>
              <p:spPr>
                <a:xfrm rot="715517">
                  <a:off x="11383556" y="9418376"/>
                  <a:ext cx="2814263" cy="632462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933450 w 2744680"/>
                    <a:gd name="connsiteY0" fmla="*/ 21 h 6381771"/>
                    <a:gd name="connsiteX1" fmla="*/ 2724150 w 2744680"/>
                    <a:gd name="connsiteY1" fmla="*/ 2438421 h 6381771"/>
                    <a:gd name="connsiteX2" fmla="*/ 0 w 2744680"/>
                    <a:gd name="connsiteY2" fmla="*/ 6381771 h 6381771"/>
                    <a:gd name="connsiteX0" fmla="*/ 933450 w 2727307"/>
                    <a:gd name="connsiteY0" fmla="*/ 21 h 6381771"/>
                    <a:gd name="connsiteX1" fmla="*/ 2724150 w 2727307"/>
                    <a:gd name="connsiteY1" fmla="*/ 2438421 h 6381771"/>
                    <a:gd name="connsiteX2" fmla="*/ 0 w 2727307"/>
                    <a:gd name="connsiteY2" fmla="*/ 6381771 h 6381771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47738 w 2816536"/>
                    <a:gd name="connsiteY0" fmla="*/ 23 h 6362723"/>
                    <a:gd name="connsiteX1" fmla="*/ 2796722 w 2816536"/>
                    <a:gd name="connsiteY1" fmla="*/ 2375831 h 6362723"/>
                    <a:gd name="connsiteX2" fmla="*/ 0 w 2816536"/>
                    <a:gd name="connsiteY2" fmla="*/ 6362723 h 6362723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33450 w 2815755"/>
                    <a:gd name="connsiteY0" fmla="*/ 22 h 6377009"/>
                    <a:gd name="connsiteX1" fmla="*/ 2796722 w 2815755"/>
                    <a:gd name="connsiteY1" fmla="*/ 2390117 h 6377009"/>
                    <a:gd name="connsiteX2" fmla="*/ 0 w 2815755"/>
                    <a:gd name="connsiteY2" fmla="*/ 6377009 h 6377009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14400 w 2814751"/>
                    <a:gd name="connsiteY0" fmla="*/ 22 h 6377009"/>
                    <a:gd name="connsiteX1" fmla="*/ 2796722 w 2814751"/>
                    <a:gd name="connsiteY1" fmla="*/ 2390117 h 6377009"/>
                    <a:gd name="connsiteX2" fmla="*/ 0 w 2814751"/>
                    <a:gd name="connsiteY2" fmla="*/ 6377009 h 6377009"/>
                    <a:gd name="connsiteX0" fmla="*/ 914400 w 2814751"/>
                    <a:gd name="connsiteY0" fmla="*/ 23 h 6362723"/>
                    <a:gd name="connsiteX1" fmla="*/ 2796722 w 2814751"/>
                    <a:gd name="connsiteY1" fmla="*/ 2375831 h 6362723"/>
                    <a:gd name="connsiteX2" fmla="*/ 0 w 2814751"/>
                    <a:gd name="connsiteY2" fmla="*/ 6362723 h 6362723"/>
                    <a:gd name="connsiteX0" fmla="*/ 919162 w 2814998"/>
                    <a:gd name="connsiteY0" fmla="*/ 23 h 6348435"/>
                    <a:gd name="connsiteX1" fmla="*/ 2796722 w 2814998"/>
                    <a:gd name="connsiteY1" fmla="*/ 2361543 h 6348435"/>
                    <a:gd name="connsiteX2" fmla="*/ 0 w 2814998"/>
                    <a:gd name="connsiteY2" fmla="*/ 6348435 h 6348435"/>
                    <a:gd name="connsiteX0" fmla="*/ 923924 w 2815248"/>
                    <a:gd name="connsiteY0" fmla="*/ 24 h 6329386"/>
                    <a:gd name="connsiteX1" fmla="*/ 2796722 w 2815248"/>
                    <a:gd name="connsiteY1" fmla="*/ 2342494 h 6329386"/>
                    <a:gd name="connsiteX2" fmla="*/ 0 w 2815248"/>
                    <a:gd name="connsiteY2" fmla="*/ 6329386 h 6329386"/>
                    <a:gd name="connsiteX0" fmla="*/ 923924 w 2815248"/>
                    <a:gd name="connsiteY0" fmla="*/ 24 h 6315099"/>
                    <a:gd name="connsiteX1" fmla="*/ 2796722 w 2815248"/>
                    <a:gd name="connsiteY1" fmla="*/ 2328207 h 6315099"/>
                    <a:gd name="connsiteX2" fmla="*/ 0 w 2815248"/>
                    <a:gd name="connsiteY2" fmla="*/ 6315099 h 6315099"/>
                    <a:gd name="connsiteX0" fmla="*/ 904874 w 2814263"/>
                    <a:gd name="connsiteY0" fmla="*/ 23 h 6324623"/>
                    <a:gd name="connsiteX1" fmla="*/ 2796722 w 2814263"/>
                    <a:gd name="connsiteY1" fmla="*/ 2337731 h 6324623"/>
                    <a:gd name="connsiteX2" fmla="*/ 0 w 2814263"/>
                    <a:gd name="connsiteY2" fmla="*/ 6324623 h 632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4263" h="6324623">
                      <a:moveTo>
                        <a:pt x="904874" y="23"/>
                      </a:moveTo>
                      <a:cubicBezTo>
                        <a:pt x="2109786" y="-6327"/>
                        <a:pt x="2947534" y="1283631"/>
                        <a:pt x="2796722" y="2337731"/>
                      </a:cubicBezTo>
                      <a:cubicBezTo>
                        <a:pt x="2645910" y="3391831"/>
                        <a:pt x="195262" y="4445023"/>
                        <a:pt x="0" y="6324623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3A11D9E-93E8-6F91-C145-93A56664D36B}"/>
                    </a:ext>
                  </a:extLst>
                </p:cNvPr>
                <p:cNvSpPr/>
                <p:nvPr/>
              </p:nvSpPr>
              <p:spPr>
                <a:xfrm rot="715517">
                  <a:off x="13329032" y="8799132"/>
                  <a:ext cx="1346962" cy="319019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0 w 1257300"/>
                    <a:gd name="connsiteY0" fmla="*/ 0 h 2819400"/>
                    <a:gd name="connsiteX1" fmla="*/ 1257300 w 1257300"/>
                    <a:gd name="connsiteY1" fmla="*/ 2819400 h 2819400"/>
                    <a:gd name="connsiteX0" fmla="*/ 0 w 1344386"/>
                    <a:gd name="connsiteY0" fmla="*/ 0 h 2790372"/>
                    <a:gd name="connsiteX1" fmla="*/ 1344386 w 1344386"/>
                    <a:gd name="connsiteY1" fmla="*/ 2790372 h 2790372"/>
                    <a:gd name="connsiteX0" fmla="*/ 0 w 1329872"/>
                    <a:gd name="connsiteY0" fmla="*/ 0 h 2674257"/>
                    <a:gd name="connsiteX1" fmla="*/ 1329872 w 1329872"/>
                    <a:gd name="connsiteY1" fmla="*/ 2674257 h 26742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318094"/>
                    <a:gd name="connsiteY0" fmla="*/ 0 h 2572657"/>
                    <a:gd name="connsiteX1" fmla="*/ 1315358 w 1318094"/>
                    <a:gd name="connsiteY1" fmla="*/ 2572657 h 25726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416958"/>
                    <a:gd name="connsiteY0" fmla="*/ 0 h 2788557"/>
                    <a:gd name="connsiteX1" fmla="*/ 1416958 w 1416958"/>
                    <a:gd name="connsiteY1" fmla="*/ 2788557 h 2788557"/>
                    <a:gd name="connsiteX0" fmla="*/ 0 w 1378858"/>
                    <a:gd name="connsiteY0" fmla="*/ 0 h 2775857"/>
                    <a:gd name="connsiteX1" fmla="*/ 1378858 w 1378858"/>
                    <a:gd name="connsiteY1" fmla="*/ 2775857 h 2775857"/>
                    <a:gd name="connsiteX0" fmla="*/ 0 w 1388224"/>
                    <a:gd name="connsiteY0" fmla="*/ 0 h 2775857"/>
                    <a:gd name="connsiteX1" fmla="*/ 1378858 w 1388224"/>
                    <a:gd name="connsiteY1" fmla="*/ 2775857 h 2775857"/>
                    <a:gd name="connsiteX0" fmla="*/ 0 w 1344412"/>
                    <a:gd name="connsiteY0" fmla="*/ 0 h 2896507"/>
                    <a:gd name="connsiteX1" fmla="*/ 1334408 w 1344412"/>
                    <a:gd name="connsiteY1" fmla="*/ 2896507 h 2896507"/>
                    <a:gd name="connsiteX0" fmla="*/ 0 w 1313172"/>
                    <a:gd name="connsiteY0" fmla="*/ 0 h 2947307"/>
                    <a:gd name="connsiteX1" fmla="*/ 1302658 w 1313172"/>
                    <a:gd name="connsiteY1" fmla="*/ 2947307 h 2947307"/>
                    <a:gd name="connsiteX0" fmla="*/ 0 w 1338297"/>
                    <a:gd name="connsiteY0" fmla="*/ 0 h 2947307"/>
                    <a:gd name="connsiteX1" fmla="*/ 1302658 w 1338297"/>
                    <a:gd name="connsiteY1" fmla="*/ 2947307 h 2947307"/>
                    <a:gd name="connsiteX0" fmla="*/ 0 w 1340777"/>
                    <a:gd name="connsiteY0" fmla="*/ 0 h 2947307"/>
                    <a:gd name="connsiteX1" fmla="*/ 1302658 w 1340777"/>
                    <a:gd name="connsiteY1" fmla="*/ 2947307 h 2947307"/>
                    <a:gd name="connsiteX0" fmla="*/ 0 w 1340777"/>
                    <a:gd name="connsiteY0" fmla="*/ 0 h 2991757"/>
                    <a:gd name="connsiteX1" fmla="*/ 1302658 w 1340777"/>
                    <a:gd name="connsiteY1" fmla="*/ 2991757 h 2991757"/>
                    <a:gd name="connsiteX0" fmla="*/ 0 w 1310622"/>
                    <a:gd name="connsiteY0" fmla="*/ 0 h 3214007"/>
                    <a:gd name="connsiteX1" fmla="*/ 1270908 w 1310622"/>
                    <a:gd name="connsiteY1" fmla="*/ 3214007 h 3214007"/>
                    <a:gd name="connsiteX0" fmla="*/ 0 w 1292167"/>
                    <a:gd name="connsiteY0" fmla="*/ 0 h 3214007"/>
                    <a:gd name="connsiteX1" fmla="*/ 1270908 w 1292167"/>
                    <a:gd name="connsiteY1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307037"/>
                    <a:gd name="connsiteY0" fmla="*/ 0 h 3214007"/>
                    <a:gd name="connsiteX1" fmla="*/ 600648 w 1307037"/>
                    <a:gd name="connsiteY1" fmla="*/ 940347 h 3214007"/>
                    <a:gd name="connsiteX2" fmla="*/ 1270908 w 1307037"/>
                    <a:gd name="connsiteY2" fmla="*/ 3214007 h 3214007"/>
                    <a:gd name="connsiteX0" fmla="*/ 0 w 1304094"/>
                    <a:gd name="connsiteY0" fmla="*/ 0 h 3214007"/>
                    <a:gd name="connsiteX1" fmla="*/ 530798 w 1304094"/>
                    <a:gd name="connsiteY1" fmla="*/ 927647 h 3214007"/>
                    <a:gd name="connsiteX2" fmla="*/ 1270908 w 1304094"/>
                    <a:gd name="connsiteY2" fmla="*/ 3214007 h 3214007"/>
                    <a:gd name="connsiteX0" fmla="*/ 0 w 1304593"/>
                    <a:gd name="connsiteY0" fmla="*/ 0 h 3214007"/>
                    <a:gd name="connsiteX1" fmla="*/ 543498 w 1304593"/>
                    <a:gd name="connsiteY1" fmla="*/ 895897 h 3214007"/>
                    <a:gd name="connsiteX2" fmla="*/ 1270908 w 1304593"/>
                    <a:gd name="connsiteY2" fmla="*/ 3214007 h 321400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8225 w 1354136"/>
                    <a:gd name="connsiteY0" fmla="*/ 0 h 3220357"/>
                    <a:gd name="connsiteX1" fmla="*/ 589823 w 1354136"/>
                    <a:gd name="connsiteY1" fmla="*/ 902247 h 3220357"/>
                    <a:gd name="connsiteX2" fmla="*/ 1317233 w 1354136"/>
                    <a:gd name="connsiteY2" fmla="*/ 3220357 h 3220357"/>
                    <a:gd name="connsiteX0" fmla="*/ 9933 w 1355844"/>
                    <a:gd name="connsiteY0" fmla="*/ 0 h 3220357"/>
                    <a:gd name="connsiteX1" fmla="*/ 591531 w 1355844"/>
                    <a:gd name="connsiteY1" fmla="*/ 902247 h 3220357"/>
                    <a:gd name="connsiteX2" fmla="*/ 1318941 w 1355844"/>
                    <a:gd name="connsiteY2" fmla="*/ 3220357 h 3220357"/>
                    <a:gd name="connsiteX0" fmla="*/ 6857 w 1345699"/>
                    <a:gd name="connsiteY0" fmla="*/ 0 h 3220357"/>
                    <a:gd name="connsiteX1" fmla="*/ 588455 w 1345699"/>
                    <a:gd name="connsiteY1" fmla="*/ 902247 h 3220357"/>
                    <a:gd name="connsiteX2" fmla="*/ 1315865 w 1345699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1340"/>
                    <a:gd name="connsiteY0" fmla="*/ 0 h 3220357"/>
                    <a:gd name="connsiteX1" fmla="*/ 581598 w 1341340"/>
                    <a:gd name="connsiteY1" fmla="*/ 902247 h 3220357"/>
                    <a:gd name="connsiteX2" fmla="*/ 1309008 w 1341340"/>
                    <a:gd name="connsiteY2" fmla="*/ 3220357 h 3220357"/>
                    <a:gd name="connsiteX0" fmla="*/ 0 w 1332703"/>
                    <a:gd name="connsiteY0" fmla="*/ 0 h 3220357"/>
                    <a:gd name="connsiteX1" fmla="*/ 581598 w 1332703"/>
                    <a:gd name="connsiteY1" fmla="*/ 902247 h 3220357"/>
                    <a:gd name="connsiteX2" fmla="*/ 1309008 w 1332703"/>
                    <a:gd name="connsiteY2" fmla="*/ 3220357 h 3220357"/>
                    <a:gd name="connsiteX0" fmla="*/ 0 w 1319520"/>
                    <a:gd name="connsiteY0" fmla="*/ 0 h 3215594"/>
                    <a:gd name="connsiteX1" fmla="*/ 581598 w 1319520"/>
                    <a:gd name="connsiteY1" fmla="*/ 902247 h 3215594"/>
                    <a:gd name="connsiteX2" fmla="*/ 1294721 w 1319520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2595"/>
                    <a:gd name="connsiteY0" fmla="*/ 0 h 3215594"/>
                    <a:gd name="connsiteX1" fmla="*/ 581598 w 1322595"/>
                    <a:gd name="connsiteY1" fmla="*/ 902247 h 3215594"/>
                    <a:gd name="connsiteX2" fmla="*/ 1294721 w 1322595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5101"/>
                    <a:gd name="connsiteY0" fmla="*/ 0 h 3215594"/>
                    <a:gd name="connsiteX1" fmla="*/ 595886 w 1335101"/>
                    <a:gd name="connsiteY1" fmla="*/ 902247 h 3215594"/>
                    <a:gd name="connsiteX2" fmla="*/ 1309009 w 1335101"/>
                    <a:gd name="connsiteY2" fmla="*/ 3215594 h 3215594"/>
                    <a:gd name="connsiteX0" fmla="*/ 0 w 1334037"/>
                    <a:gd name="connsiteY0" fmla="*/ 0 h 3215594"/>
                    <a:gd name="connsiteX1" fmla="*/ 564136 w 1334037"/>
                    <a:gd name="connsiteY1" fmla="*/ 908597 h 3215594"/>
                    <a:gd name="connsiteX2" fmla="*/ 1309009 w 1334037"/>
                    <a:gd name="connsiteY2" fmla="*/ 3215594 h 3215594"/>
                    <a:gd name="connsiteX0" fmla="*/ 0 w 1333246"/>
                    <a:gd name="connsiteY0" fmla="*/ 0 h 3215594"/>
                    <a:gd name="connsiteX1" fmla="*/ 538736 w 1333246"/>
                    <a:gd name="connsiteY1" fmla="*/ 914947 h 3215594"/>
                    <a:gd name="connsiteX2" fmla="*/ 1309009 w 1333246"/>
                    <a:gd name="connsiteY2" fmla="*/ 3215594 h 3215594"/>
                    <a:gd name="connsiteX0" fmla="*/ 0 w 1332502"/>
                    <a:gd name="connsiteY0" fmla="*/ 0 h 3215594"/>
                    <a:gd name="connsiteX1" fmla="*/ 513336 w 1332502"/>
                    <a:gd name="connsiteY1" fmla="*/ 927647 h 3215594"/>
                    <a:gd name="connsiteX2" fmla="*/ 1309009 w 1332502"/>
                    <a:gd name="connsiteY2" fmla="*/ 3215594 h 3215594"/>
                    <a:gd name="connsiteX0" fmla="*/ 0 w 1328000"/>
                    <a:gd name="connsiteY0" fmla="*/ 0 h 3215594"/>
                    <a:gd name="connsiteX1" fmla="*/ 513336 w 1328000"/>
                    <a:gd name="connsiteY1" fmla="*/ 927647 h 3215594"/>
                    <a:gd name="connsiteX2" fmla="*/ 1309009 w 1328000"/>
                    <a:gd name="connsiteY2" fmla="*/ 3215594 h 32155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8036"/>
                    <a:gd name="connsiteY0" fmla="*/ 0 h 3190194"/>
                    <a:gd name="connsiteX1" fmla="*/ 513336 w 1348036"/>
                    <a:gd name="connsiteY1" fmla="*/ 927647 h 3190194"/>
                    <a:gd name="connsiteX2" fmla="*/ 1328059 w 1348036"/>
                    <a:gd name="connsiteY2" fmla="*/ 3190194 h 3190194"/>
                    <a:gd name="connsiteX0" fmla="*/ 0 w 1346534"/>
                    <a:gd name="connsiteY0" fmla="*/ 0 h 3190194"/>
                    <a:gd name="connsiteX1" fmla="*/ 513336 w 1346534"/>
                    <a:gd name="connsiteY1" fmla="*/ 927647 h 3190194"/>
                    <a:gd name="connsiteX2" fmla="*/ 1328059 w 1346534"/>
                    <a:gd name="connsiteY2" fmla="*/ 3190194 h 3190194"/>
                    <a:gd name="connsiteX0" fmla="*/ 0 w 1346962"/>
                    <a:gd name="connsiteY0" fmla="*/ 0 h 3190194"/>
                    <a:gd name="connsiteX1" fmla="*/ 513336 w 1346962"/>
                    <a:gd name="connsiteY1" fmla="*/ 927647 h 3190194"/>
                    <a:gd name="connsiteX2" fmla="*/ 1328059 w 1346962"/>
                    <a:gd name="connsiteY2" fmla="*/ 3190194 h 319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46962" h="3190194">
                      <a:moveTo>
                        <a:pt x="0" y="0"/>
                      </a:moveTo>
                      <a:cubicBezTo>
                        <a:pt x="53541" y="250916"/>
                        <a:pt x="241193" y="567398"/>
                        <a:pt x="513336" y="927647"/>
                      </a:cubicBezTo>
                      <a:cubicBezTo>
                        <a:pt x="785479" y="1287896"/>
                        <a:pt x="1468893" y="1951037"/>
                        <a:pt x="1328059" y="3190194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80530AC-EA1A-8D8D-3F3C-9102C2DABAE5}"/>
                    </a:ext>
                  </a:extLst>
                </p:cNvPr>
                <p:cNvSpPr/>
                <p:nvPr/>
              </p:nvSpPr>
              <p:spPr>
                <a:xfrm rot="715517">
                  <a:off x="11707462" y="9269470"/>
                  <a:ext cx="1286783" cy="87040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162050 w 1162050"/>
                    <a:gd name="connsiteY0" fmla="*/ 0 h 1600200"/>
                    <a:gd name="connsiteX1" fmla="*/ 0 w 1162050"/>
                    <a:gd name="connsiteY1" fmla="*/ 1600200 h 160020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1256 h 1620506"/>
                    <a:gd name="connsiteX1" fmla="*/ 0 w 1447800"/>
                    <a:gd name="connsiteY1" fmla="*/ 1620506 h 1620506"/>
                    <a:gd name="connsiteX0" fmla="*/ 1447800 w 1447800"/>
                    <a:gd name="connsiteY0" fmla="*/ 6055 h 1625305"/>
                    <a:gd name="connsiteX1" fmla="*/ 0 w 1447800"/>
                    <a:gd name="connsiteY1" fmla="*/ 1625305 h 1625305"/>
                    <a:gd name="connsiteX0" fmla="*/ 1466850 w 1466850"/>
                    <a:gd name="connsiteY0" fmla="*/ 5967 h 1644267"/>
                    <a:gd name="connsiteX1" fmla="*/ 0 w 1466850"/>
                    <a:gd name="connsiteY1" fmla="*/ 1644267 h 1644267"/>
                    <a:gd name="connsiteX0" fmla="*/ 1771650 w 1771650"/>
                    <a:gd name="connsiteY0" fmla="*/ 8595 h 1246845"/>
                    <a:gd name="connsiteX1" fmla="*/ 0 w 1771650"/>
                    <a:gd name="connsiteY1" fmla="*/ 1246845 h 1246845"/>
                    <a:gd name="connsiteX0" fmla="*/ 1771650 w 1771650"/>
                    <a:gd name="connsiteY0" fmla="*/ 5512 h 1243762"/>
                    <a:gd name="connsiteX1" fmla="*/ 0 w 1771650"/>
                    <a:gd name="connsiteY1" fmla="*/ 1243762 h 1243762"/>
                    <a:gd name="connsiteX0" fmla="*/ 1828800 w 1828800"/>
                    <a:gd name="connsiteY0" fmla="*/ 5438 h 1262738"/>
                    <a:gd name="connsiteX1" fmla="*/ 0 w 1828800"/>
                    <a:gd name="connsiteY1" fmla="*/ 1262738 h 1262738"/>
                    <a:gd name="connsiteX0" fmla="*/ 1828800 w 1828800"/>
                    <a:gd name="connsiteY0" fmla="*/ 6360 h 1263660"/>
                    <a:gd name="connsiteX1" fmla="*/ 0 w 1828800"/>
                    <a:gd name="connsiteY1" fmla="*/ 1263660 h 1263660"/>
                    <a:gd name="connsiteX0" fmla="*/ 2061029 w 2061029"/>
                    <a:gd name="connsiteY0" fmla="*/ 5625 h 1422582"/>
                    <a:gd name="connsiteX1" fmla="*/ 0 w 2061029"/>
                    <a:gd name="connsiteY1" fmla="*/ 1422582 h 1422582"/>
                    <a:gd name="connsiteX0" fmla="*/ 2061029 w 2061029"/>
                    <a:gd name="connsiteY0" fmla="*/ 6348 h 1423305"/>
                    <a:gd name="connsiteX1" fmla="*/ 0 w 2061029"/>
                    <a:gd name="connsiteY1" fmla="*/ 1423305 h 1423305"/>
                    <a:gd name="connsiteX0" fmla="*/ 1727200 w 1727200"/>
                    <a:gd name="connsiteY0" fmla="*/ 8065 h 1163765"/>
                    <a:gd name="connsiteX1" fmla="*/ 0 w 1727200"/>
                    <a:gd name="connsiteY1" fmla="*/ 1163765 h 1163765"/>
                    <a:gd name="connsiteX0" fmla="*/ 1640115 w 1640115"/>
                    <a:gd name="connsiteY0" fmla="*/ 9164 h 1048750"/>
                    <a:gd name="connsiteX1" fmla="*/ 0 w 1640115"/>
                    <a:gd name="connsiteY1" fmla="*/ 1048750 h 1048750"/>
                    <a:gd name="connsiteX0" fmla="*/ 1640115 w 1640115"/>
                    <a:gd name="connsiteY0" fmla="*/ 9993 h 1049579"/>
                    <a:gd name="connsiteX1" fmla="*/ 0 w 1640115"/>
                    <a:gd name="connsiteY1" fmla="*/ 1049579 h 1049579"/>
                    <a:gd name="connsiteX0" fmla="*/ 1611086 w 1611086"/>
                    <a:gd name="connsiteY0" fmla="*/ 9638 h 1078252"/>
                    <a:gd name="connsiteX1" fmla="*/ 0 w 1611086"/>
                    <a:gd name="connsiteY1" fmla="*/ 1078252 h 1078252"/>
                    <a:gd name="connsiteX0" fmla="*/ 1611086 w 1611086"/>
                    <a:gd name="connsiteY0" fmla="*/ 9993 h 1049578"/>
                    <a:gd name="connsiteX1" fmla="*/ 0 w 1611086"/>
                    <a:gd name="connsiteY1" fmla="*/ 1049578 h 1049578"/>
                    <a:gd name="connsiteX0" fmla="*/ 1611086 w 1611086"/>
                    <a:gd name="connsiteY0" fmla="*/ 10176 h 1049761"/>
                    <a:gd name="connsiteX1" fmla="*/ 0 w 1611086"/>
                    <a:gd name="connsiteY1" fmla="*/ 1049761 h 1049761"/>
                    <a:gd name="connsiteX0" fmla="*/ 1611086 w 1611086"/>
                    <a:gd name="connsiteY0" fmla="*/ 12714 h 1052299"/>
                    <a:gd name="connsiteX1" fmla="*/ 0 w 1611086"/>
                    <a:gd name="connsiteY1" fmla="*/ 1052299 h 1052299"/>
                    <a:gd name="connsiteX0" fmla="*/ 1611086 w 1611086"/>
                    <a:gd name="connsiteY0" fmla="*/ 11912 h 1051497"/>
                    <a:gd name="connsiteX1" fmla="*/ 0 w 1611086"/>
                    <a:gd name="connsiteY1" fmla="*/ 1051497 h 1051497"/>
                    <a:gd name="connsiteX0" fmla="*/ 1611086 w 1611086"/>
                    <a:gd name="connsiteY0" fmla="*/ 13004 h 1052589"/>
                    <a:gd name="connsiteX1" fmla="*/ 0 w 1611086"/>
                    <a:gd name="connsiteY1" fmla="*/ 1052589 h 1052589"/>
                    <a:gd name="connsiteX0" fmla="*/ 1016000 w 1016000"/>
                    <a:gd name="connsiteY0" fmla="*/ 14350 h 995878"/>
                    <a:gd name="connsiteX1" fmla="*/ 0 w 1016000"/>
                    <a:gd name="connsiteY1" fmla="*/ 995878 h 995878"/>
                    <a:gd name="connsiteX0" fmla="*/ 1016000 w 1016000"/>
                    <a:gd name="connsiteY0" fmla="*/ 0 h 981528"/>
                    <a:gd name="connsiteX1" fmla="*/ 0 w 1016000"/>
                    <a:gd name="connsiteY1" fmla="*/ 981528 h 981528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378858 w 1378858"/>
                    <a:gd name="connsiteY0" fmla="*/ 0 h 981527"/>
                    <a:gd name="connsiteX1" fmla="*/ 0 w 1378858"/>
                    <a:gd name="connsiteY1" fmla="*/ 981527 h 981527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422401 w 1422401"/>
                    <a:gd name="connsiteY0" fmla="*/ 0 h 1083128"/>
                    <a:gd name="connsiteX1" fmla="*/ 0 w 1422401"/>
                    <a:gd name="connsiteY1" fmla="*/ 1083128 h 1083128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93372 w 1393372"/>
                    <a:gd name="connsiteY0" fmla="*/ 0 h 1054099"/>
                    <a:gd name="connsiteX1" fmla="*/ 0 w 1393372"/>
                    <a:gd name="connsiteY1" fmla="*/ 1054099 h 1054099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407887 w 1407887"/>
                    <a:gd name="connsiteY0" fmla="*/ 0 h 1083128"/>
                    <a:gd name="connsiteX1" fmla="*/ 0 w 1407887"/>
                    <a:gd name="connsiteY1" fmla="*/ 1083128 h 1083128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86783 w 1286783"/>
                    <a:gd name="connsiteY0" fmla="*/ 0 h 870403"/>
                    <a:gd name="connsiteX1" fmla="*/ 0 w 1286783"/>
                    <a:gd name="connsiteY1" fmla="*/ 870403 h 870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6783" h="870403">
                      <a:moveTo>
                        <a:pt x="1286783" y="0"/>
                      </a:moveTo>
                      <a:cubicBezTo>
                        <a:pt x="262844" y="1"/>
                        <a:pt x="167822" y="392565"/>
                        <a:pt x="0" y="870403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812FFEC-7CF3-D300-89CF-5503F5B6631E}"/>
                    </a:ext>
                  </a:extLst>
                </p:cNvPr>
                <p:cNvSpPr/>
                <p:nvPr/>
              </p:nvSpPr>
              <p:spPr>
                <a:xfrm rot="715517">
                  <a:off x="11511633" y="8857010"/>
                  <a:ext cx="204600" cy="205014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4600" h="2050141">
                      <a:moveTo>
                        <a:pt x="0" y="0"/>
                      </a:moveTo>
                      <a:cubicBezTo>
                        <a:pt x="527276" y="883558"/>
                        <a:pt x="-164193" y="1388380"/>
                        <a:pt x="112485" y="2050141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8C7D2A-22C2-564D-766C-7662E3B25F3B}"/>
                    </a:ext>
                  </a:extLst>
                </p:cNvPr>
                <p:cNvSpPr/>
                <p:nvPr/>
              </p:nvSpPr>
              <p:spPr>
                <a:xfrm rot="715517">
                  <a:off x="9918534" y="7708887"/>
                  <a:ext cx="1986190" cy="110988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014765"/>
                    <a:gd name="connsiteY0" fmla="*/ 0 h 1071788"/>
                    <a:gd name="connsiteX1" fmla="*/ 2014765 w 2014765"/>
                    <a:gd name="connsiteY1" fmla="*/ 1071788 h 1071788"/>
                    <a:gd name="connsiteX0" fmla="*/ 0 w 2043340"/>
                    <a:gd name="connsiteY0" fmla="*/ 0 h 1090838"/>
                    <a:gd name="connsiteX1" fmla="*/ 2043340 w 2043340"/>
                    <a:gd name="connsiteY1" fmla="*/ 1090838 h 1090838"/>
                    <a:gd name="connsiteX0" fmla="*/ 0 w 1986190"/>
                    <a:gd name="connsiteY0" fmla="*/ 0 h 1109888"/>
                    <a:gd name="connsiteX1" fmla="*/ 1986190 w 1986190"/>
                    <a:gd name="connsiteY1" fmla="*/ 1109888 h 1109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86190" h="1109888">
                      <a:moveTo>
                        <a:pt x="0" y="0"/>
                      </a:moveTo>
                      <a:cubicBezTo>
                        <a:pt x="316139" y="681943"/>
                        <a:pt x="1563008" y="317953"/>
                        <a:pt x="1986190" y="1109888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546953D-9B8D-E572-E808-972C8838D67B}"/>
                    </a:ext>
                  </a:extLst>
                </p:cNvPr>
                <p:cNvSpPr/>
                <p:nvPr/>
              </p:nvSpPr>
              <p:spPr>
                <a:xfrm rot="715517">
                  <a:off x="10518176" y="7374922"/>
                  <a:ext cx="1439634" cy="81641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565400"/>
                    <a:gd name="connsiteY0" fmla="*/ 1321473 h 1443612"/>
                    <a:gd name="connsiteX1" fmla="*/ 2565400 w 2565400"/>
                    <a:gd name="connsiteY1" fmla="*/ 134930 h 1443612"/>
                    <a:gd name="connsiteX0" fmla="*/ 0 w 1941286"/>
                    <a:gd name="connsiteY0" fmla="*/ 704717 h 860171"/>
                    <a:gd name="connsiteX1" fmla="*/ 1941286 w 1941286"/>
                    <a:gd name="connsiteY1" fmla="*/ 171316 h 860171"/>
                    <a:gd name="connsiteX0" fmla="*/ 0 w 2013857"/>
                    <a:gd name="connsiteY0" fmla="*/ 758749 h 910508"/>
                    <a:gd name="connsiteX1" fmla="*/ 2013857 w 2013857"/>
                    <a:gd name="connsiteY1" fmla="*/ 167291 h 910508"/>
                    <a:gd name="connsiteX0" fmla="*/ 0 w 2013857"/>
                    <a:gd name="connsiteY0" fmla="*/ 591458 h 974136"/>
                    <a:gd name="connsiteX1" fmla="*/ 2013857 w 2013857"/>
                    <a:gd name="connsiteY1" fmla="*/ 0 h 974136"/>
                    <a:gd name="connsiteX0" fmla="*/ 0 w 2013857"/>
                    <a:gd name="connsiteY0" fmla="*/ 591458 h 872014"/>
                    <a:gd name="connsiteX1" fmla="*/ 2013857 w 2013857"/>
                    <a:gd name="connsiteY1" fmla="*/ 0 h 872014"/>
                    <a:gd name="connsiteX0" fmla="*/ 0 w 1810657"/>
                    <a:gd name="connsiteY0" fmla="*/ 809172 h 1029994"/>
                    <a:gd name="connsiteX1" fmla="*/ 1810657 w 1810657"/>
                    <a:gd name="connsiteY1" fmla="*/ 0 h 1029994"/>
                    <a:gd name="connsiteX0" fmla="*/ 0 w 1810657"/>
                    <a:gd name="connsiteY0" fmla="*/ 809172 h 914516"/>
                    <a:gd name="connsiteX1" fmla="*/ 1810657 w 1810657"/>
                    <a:gd name="connsiteY1" fmla="*/ 0 h 914516"/>
                    <a:gd name="connsiteX0" fmla="*/ 0 w 1810657"/>
                    <a:gd name="connsiteY0" fmla="*/ 881744 h 973021"/>
                    <a:gd name="connsiteX1" fmla="*/ 1810657 w 1810657"/>
                    <a:gd name="connsiteY1" fmla="*/ 0 h 973021"/>
                    <a:gd name="connsiteX0" fmla="*/ 0 w 1810657"/>
                    <a:gd name="connsiteY0" fmla="*/ 881744 h 942026"/>
                    <a:gd name="connsiteX1" fmla="*/ 1810657 w 1810657"/>
                    <a:gd name="connsiteY1" fmla="*/ 0 h 942026"/>
                    <a:gd name="connsiteX0" fmla="*/ 0 w 1723571"/>
                    <a:gd name="connsiteY0" fmla="*/ 852715 h 917863"/>
                    <a:gd name="connsiteX1" fmla="*/ 1723571 w 1723571"/>
                    <a:gd name="connsiteY1" fmla="*/ 0 h 917863"/>
                    <a:gd name="connsiteX0" fmla="*/ 0 w 1796143"/>
                    <a:gd name="connsiteY0" fmla="*/ 852715 h 917863"/>
                    <a:gd name="connsiteX1" fmla="*/ 1796143 w 1796143"/>
                    <a:gd name="connsiteY1" fmla="*/ 0 h 917863"/>
                    <a:gd name="connsiteX0" fmla="*/ 0 w 1709057"/>
                    <a:gd name="connsiteY0" fmla="*/ 838201 h 905974"/>
                    <a:gd name="connsiteX1" fmla="*/ 1709057 w 1709057"/>
                    <a:gd name="connsiteY1" fmla="*/ 0 h 905974"/>
                    <a:gd name="connsiteX0" fmla="*/ 0 w 1709057"/>
                    <a:gd name="connsiteY0" fmla="*/ 838201 h 887162"/>
                    <a:gd name="connsiteX1" fmla="*/ 1709057 w 1709057"/>
                    <a:gd name="connsiteY1" fmla="*/ 0 h 887162"/>
                    <a:gd name="connsiteX0" fmla="*/ 0 w 1680028"/>
                    <a:gd name="connsiteY0" fmla="*/ 881744 h 923740"/>
                    <a:gd name="connsiteX1" fmla="*/ 1680028 w 1680028"/>
                    <a:gd name="connsiteY1" fmla="*/ 0 h 923740"/>
                    <a:gd name="connsiteX0" fmla="*/ 0 w 1636485"/>
                    <a:gd name="connsiteY0" fmla="*/ 881744 h 923740"/>
                    <a:gd name="connsiteX1" fmla="*/ 1636485 w 1636485"/>
                    <a:gd name="connsiteY1" fmla="*/ 0 h 923740"/>
                    <a:gd name="connsiteX0" fmla="*/ 0 w 1646010"/>
                    <a:gd name="connsiteY0" fmla="*/ 867456 h 911595"/>
                    <a:gd name="connsiteX1" fmla="*/ 1646010 w 1646010"/>
                    <a:gd name="connsiteY1" fmla="*/ 0 h 911595"/>
                    <a:gd name="connsiteX0" fmla="*/ 0 w 1646010"/>
                    <a:gd name="connsiteY0" fmla="*/ 867456 h 897670"/>
                    <a:gd name="connsiteX1" fmla="*/ 1646010 w 1646010"/>
                    <a:gd name="connsiteY1" fmla="*/ 0 h 897670"/>
                    <a:gd name="connsiteX0" fmla="*/ 0 w 1622197"/>
                    <a:gd name="connsiteY0" fmla="*/ 853168 h 885482"/>
                    <a:gd name="connsiteX1" fmla="*/ 1622197 w 1622197"/>
                    <a:gd name="connsiteY1" fmla="*/ 0 h 885482"/>
                    <a:gd name="connsiteX0" fmla="*/ 0 w 1593622"/>
                    <a:gd name="connsiteY0" fmla="*/ 853168 h 885482"/>
                    <a:gd name="connsiteX1" fmla="*/ 1593622 w 1593622"/>
                    <a:gd name="connsiteY1" fmla="*/ 0 h 885482"/>
                    <a:gd name="connsiteX0" fmla="*/ 0 w 1584097"/>
                    <a:gd name="connsiteY0" fmla="*/ 872218 h 901767"/>
                    <a:gd name="connsiteX1" fmla="*/ 1584097 w 1584097"/>
                    <a:gd name="connsiteY1" fmla="*/ 0 h 901767"/>
                    <a:gd name="connsiteX0" fmla="*/ 0 w 1584097"/>
                    <a:gd name="connsiteY0" fmla="*/ 872218 h 887169"/>
                    <a:gd name="connsiteX1" fmla="*/ 1584097 w 1584097"/>
                    <a:gd name="connsiteY1" fmla="*/ 0 h 887169"/>
                    <a:gd name="connsiteX0" fmla="*/ 0 w 1482497"/>
                    <a:gd name="connsiteY0" fmla="*/ 783318 h 804869"/>
                    <a:gd name="connsiteX1" fmla="*/ 1482497 w 1482497"/>
                    <a:gd name="connsiteY1" fmla="*/ 0 h 804869"/>
                    <a:gd name="connsiteX0" fmla="*/ 0 w 1482497"/>
                    <a:gd name="connsiteY0" fmla="*/ 783318 h 812165"/>
                    <a:gd name="connsiteX1" fmla="*/ 1482497 w 1482497"/>
                    <a:gd name="connsiteY1" fmla="*/ 0 h 812165"/>
                    <a:gd name="connsiteX0" fmla="*/ 0 w 1472972"/>
                    <a:gd name="connsiteY0" fmla="*/ 769030 h 799493"/>
                    <a:gd name="connsiteX1" fmla="*/ 1472972 w 1472972"/>
                    <a:gd name="connsiteY1" fmla="*/ 0 h 799493"/>
                    <a:gd name="connsiteX0" fmla="*/ 0 w 1472972"/>
                    <a:gd name="connsiteY0" fmla="*/ 783318 h 812165"/>
                    <a:gd name="connsiteX1" fmla="*/ 1472972 w 1472972"/>
                    <a:gd name="connsiteY1" fmla="*/ 0 h 812165"/>
                    <a:gd name="connsiteX0" fmla="*/ 0 w 1458684"/>
                    <a:gd name="connsiteY0" fmla="*/ 783318 h 812165"/>
                    <a:gd name="connsiteX1" fmla="*/ 1458684 w 1458684"/>
                    <a:gd name="connsiteY1" fmla="*/ 0 h 812165"/>
                    <a:gd name="connsiteX0" fmla="*/ 0 w 1439634"/>
                    <a:gd name="connsiteY0" fmla="*/ 783318 h 812165"/>
                    <a:gd name="connsiteX1" fmla="*/ 1439634 w 1439634"/>
                    <a:gd name="connsiteY1" fmla="*/ 0 h 812165"/>
                    <a:gd name="connsiteX0" fmla="*/ 0 w 1449159"/>
                    <a:gd name="connsiteY0" fmla="*/ 790462 h 818547"/>
                    <a:gd name="connsiteX1" fmla="*/ 1449159 w 1449159"/>
                    <a:gd name="connsiteY1" fmla="*/ 0 h 818547"/>
                    <a:gd name="connsiteX0" fmla="*/ 0 w 1437253"/>
                    <a:gd name="connsiteY0" fmla="*/ 790462 h 818547"/>
                    <a:gd name="connsiteX1" fmla="*/ 1437253 w 1437253"/>
                    <a:gd name="connsiteY1" fmla="*/ 0 h 818547"/>
                    <a:gd name="connsiteX0" fmla="*/ 0 w 1439634"/>
                    <a:gd name="connsiteY0" fmla="*/ 780937 h 810045"/>
                    <a:gd name="connsiteX1" fmla="*/ 1439634 w 1439634"/>
                    <a:gd name="connsiteY1" fmla="*/ 0 h 810045"/>
                    <a:gd name="connsiteX0" fmla="*/ 0 w 1439634"/>
                    <a:gd name="connsiteY0" fmla="*/ 788081 h 816417"/>
                    <a:gd name="connsiteX1" fmla="*/ 1439634 w 1439634"/>
                    <a:gd name="connsiteY1" fmla="*/ 0 h 816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9634" h="816417">
                      <a:moveTo>
                        <a:pt x="0" y="788081"/>
                      </a:moveTo>
                      <a:cubicBezTo>
                        <a:pt x="613681" y="873578"/>
                        <a:pt x="936170" y="806904"/>
                        <a:pt x="1439634" y="0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8" name="Freeform: Shape 2307">
                  <a:extLst>
                    <a:ext uri="{FF2B5EF4-FFF2-40B4-BE49-F238E27FC236}">
                      <a16:creationId xmlns:a16="http://schemas.microsoft.com/office/drawing/2014/main" id="{4E83A953-CD54-EA4F-FCA1-0E0FE0E3B31B}"/>
                    </a:ext>
                  </a:extLst>
                </p:cNvPr>
                <p:cNvSpPr/>
                <p:nvPr/>
              </p:nvSpPr>
              <p:spPr>
                <a:xfrm rot="715517">
                  <a:off x="13859964" y="7276363"/>
                  <a:ext cx="1476770" cy="192110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1547747 w 1547747"/>
                    <a:gd name="connsiteY0" fmla="*/ 12840 h 1961382"/>
                    <a:gd name="connsiteX1" fmla="*/ 164352 w 1547747"/>
                    <a:gd name="connsiteY1" fmla="*/ 1961382 h 1961382"/>
                    <a:gd name="connsiteX0" fmla="*/ 1477598 w 1477598"/>
                    <a:gd name="connsiteY0" fmla="*/ 12418 h 1960960"/>
                    <a:gd name="connsiteX1" fmla="*/ 94203 w 1477598"/>
                    <a:gd name="connsiteY1" fmla="*/ 1960960 h 1960960"/>
                    <a:gd name="connsiteX0" fmla="*/ 1506668 w 1506668"/>
                    <a:gd name="connsiteY0" fmla="*/ 12418 h 1960960"/>
                    <a:gd name="connsiteX1" fmla="*/ 91523 w 1506668"/>
                    <a:gd name="connsiteY1" fmla="*/ 1960960 h 1960960"/>
                    <a:gd name="connsiteX0" fmla="*/ 1488781 w 1488781"/>
                    <a:gd name="connsiteY0" fmla="*/ 12418 h 1960960"/>
                    <a:gd name="connsiteX1" fmla="*/ 73636 w 1488781"/>
                    <a:gd name="connsiteY1" fmla="*/ 1960960 h 1960960"/>
                    <a:gd name="connsiteX0" fmla="*/ 1499879 w 1499879"/>
                    <a:gd name="connsiteY0" fmla="*/ 12476 h 1961018"/>
                    <a:gd name="connsiteX1" fmla="*/ 84734 w 1499879"/>
                    <a:gd name="connsiteY1" fmla="*/ 1961018 h 1961018"/>
                    <a:gd name="connsiteX0" fmla="*/ 1523421 w 1523421"/>
                    <a:gd name="connsiteY0" fmla="*/ 12457 h 1963141"/>
                    <a:gd name="connsiteX1" fmla="*/ 82768 w 1523421"/>
                    <a:gd name="connsiteY1" fmla="*/ 1963141 h 1963141"/>
                    <a:gd name="connsiteX0" fmla="*/ 1502684 w 1502684"/>
                    <a:gd name="connsiteY0" fmla="*/ 12485 h 1963169"/>
                    <a:gd name="connsiteX1" fmla="*/ 62031 w 1502684"/>
                    <a:gd name="connsiteY1" fmla="*/ 1963169 h 1963169"/>
                    <a:gd name="connsiteX0" fmla="*/ 1491055 w 1491055"/>
                    <a:gd name="connsiteY0" fmla="*/ 12510 h 1960570"/>
                    <a:gd name="connsiteX1" fmla="*/ 62828 w 1491055"/>
                    <a:gd name="connsiteY1" fmla="*/ 1960570 h 1960570"/>
                    <a:gd name="connsiteX0" fmla="*/ 1503460 w 1503460"/>
                    <a:gd name="connsiteY0" fmla="*/ 12671 h 1944060"/>
                    <a:gd name="connsiteX1" fmla="*/ 61977 w 1503460"/>
                    <a:gd name="connsiteY1" fmla="*/ 1944060 h 1944060"/>
                    <a:gd name="connsiteX0" fmla="*/ 1506986 w 1506986"/>
                    <a:gd name="connsiteY0" fmla="*/ 12711 h 1944100"/>
                    <a:gd name="connsiteX1" fmla="*/ 65503 w 1506986"/>
                    <a:gd name="connsiteY1" fmla="*/ 1944100 h 1944100"/>
                    <a:gd name="connsiteX0" fmla="*/ 1495232 w 1495232"/>
                    <a:gd name="connsiteY0" fmla="*/ 12848 h 1944237"/>
                    <a:gd name="connsiteX1" fmla="*/ 53749 w 1495232"/>
                    <a:gd name="connsiteY1" fmla="*/ 1944237 h 1944237"/>
                    <a:gd name="connsiteX0" fmla="*/ 1489349 w 1489349"/>
                    <a:gd name="connsiteY0" fmla="*/ 12887 h 1944276"/>
                    <a:gd name="connsiteX1" fmla="*/ 47866 w 1489349"/>
                    <a:gd name="connsiteY1" fmla="*/ 1944276 h 1944276"/>
                    <a:gd name="connsiteX0" fmla="*/ 1481762 w 1481762"/>
                    <a:gd name="connsiteY0" fmla="*/ 12939 h 1944328"/>
                    <a:gd name="connsiteX1" fmla="*/ 40279 w 1481762"/>
                    <a:gd name="connsiteY1" fmla="*/ 1944328 h 1944328"/>
                    <a:gd name="connsiteX0" fmla="*/ 1490806 w 1490806"/>
                    <a:gd name="connsiteY0" fmla="*/ 13085 h 1930254"/>
                    <a:gd name="connsiteX1" fmla="*/ 39829 w 1490806"/>
                    <a:gd name="connsiteY1" fmla="*/ 1930254 h 1930254"/>
                    <a:gd name="connsiteX0" fmla="*/ 1479987 w 1479987"/>
                    <a:gd name="connsiteY0" fmla="*/ 13134 h 1930303"/>
                    <a:gd name="connsiteX1" fmla="*/ 29010 w 1479987"/>
                    <a:gd name="connsiteY1" fmla="*/ 1930303 h 1930303"/>
                    <a:gd name="connsiteX0" fmla="*/ 1475836 w 1475836"/>
                    <a:gd name="connsiteY0" fmla="*/ 13168 h 1930337"/>
                    <a:gd name="connsiteX1" fmla="*/ 24859 w 1475836"/>
                    <a:gd name="connsiteY1" fmla="*/ 1930337 h 1930337"/>
                    <a:gd name="connsiteX0" fmla="*/ 1471107 w 1471107"/>
                    <a:gd name="connsiteY0" fmla="*/ 13208 h 1930377"/>
                    <a:gd name="connsiteX1" fmla="*/ 20130 w 1471107"/>
                    <a:gd name="connsiteY1" fmla="*/ 1930377 h 1930377"/>
                    <a:gd name="connsiteX0" fmla="*/ 1474788 w 1474788"/>
                    <a:gd name="connsiteY0" fmla="*/ 14143 h 1931312"/>
                    <a:gd name="connsiteX1" fmla="*/ 23811 w 1474788"/>
                    <a:gd name="connsiteY1" fmla="*/ 1931312 h 1931312"/>
                    <a:gd name="connsiteX0" fmla="*/ 1474741 w 1474741"/>
                    <a:gd name="connsiteY0" fmla="*/ 2991 h 1920160"/>
                    <a:gd name="connsiteX1" fmla="*/ 23764 w 1474741"/>
                    <a:gd name="connsiteY1" fmla="*/ 1920160 h 1920160"/>
                    <a:gd name="connsiteX0" fmla="*/ 1475218 w 1475218"/>
                    <a:gd name="connsiteY0" fmla="*/ 3924 h 1921093"/>
                    <a:gd name="connsiteX1" fmla="*/ 24241 w 1475218"/>
                    <a:gd name="connsiteY1" fmla="*/ 1921093 h 1921093"/>
                    <a:gd name="connsiteX0" fmla="*/ 1475544 w 1475544"/>
                    <a:gd name="connsiteY0" fmla="*/ 4040 h 1921209"/>
                    <a:gd name="connsiteX1" fmla="*/ 24567 w 1475544"/>
                    <a:gd name="connsiteY1" fmla="*/ 1921209 h 1921209"/>
                    <a:gd name="connsiteX0" fmla="*/ 1476068 w 1476068"/>
                    <a:gd name="connsiteY0" fmla="*/ 3712 h 1920881"/>
                    <a:gd name="connsiteX1" fmla="*/ 25091 w 1476068"/>
                    <a:gd name="connsiteY1" fmla="*/ 1920881 h 1920881"/>
                    <a:gd name="connsiteX0" fmla="*/ 1476770 w 1476770"/>
                    <a:gd name="connsiteY0" fmla="*/ 3938 h 1921107"/>
                    <a:gd name="connsiteX1" fmla="*/ 25793 w 1476770"/>
                    <a:gd name="connsiteY1" fmla="*/ 1921107 h 1921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770" h="1921107">
                      <a:moveTo>
                        <a:pt x="1476770" y="3938"/>
                      </a:moveTo>
                      <a:cubicBezTo>
                        <a:pt x="363006" y="-68906"/>
                        <a:pt x="-121631" y="879984"/>
                        <a:pt x="25793" y="1921107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9" name="Freeform: Shape 2308">
                  <a:extLst>
                    <a:ext uri="{FF2B5EF4-FFF2-40B4-BE49-F238E27FC236}">
                      <a16:creationId xmlns:a16="http://schemas.microsoft.com/office/drawing/2014/main" id="{42B0F747-0FCD-6747-05A8-A5028B4479EE}"/>
                    </a:ext>
                  </a:extLst>
                </p:cNvPr>
                <p:cNvSpPr/>
                <p:nvPr/>
              </p:nvSpPr>
              <p:spPr>
                <a:xfrm rot="715517">
                  <a:off x="13255925" y="7278637"/>
                  <a:ext cx="1465266" cy="46162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65266" h="461624">
                      <a:moveTo>
                        <a:pt x="1465266" y="0"/>
                      </a:moveTo>
                      <a:cubicBezTo>
                        <a:pt x="790579" y="384629"/>
                        <a:pt x="559592" y="413544"/>
                        <a:pt x="0" y="461624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0" name="Freeform: Shape 2309">
                  <a:extLst>
                    <a:ext uri="{FF2B5EF4-FFF2-40B4-BE49-F238E27FC236}">
                      <a16:creationId xmlns:a16="http://schemas.microsoft.com/office/drawing/2014/main" id="{4BD1E4DB-37B9-8A5D-E488-A7248B74FABF}"/>
                    </a:ext>
                  </a:extLst>
                </p:cNvPr>
                <p:cNvSpPr/>
                <p:nvPr/>
              </p:nvSpPr>
              <p:spPr>
                <a:xfrm rot="715517">
                  <a:off x="12166648" y="5786049"/>
                  <a:ext cx="1484226" cy="172678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496908 w 1496908"/>
                    <a:gd name="connsiteY0" fmla="*/ 1710235 h 1714136"/>
                    <a:gd name="connsiteX1" fmla="*/ 1162 w 1496908"/>
                    <a:gd name="connsiteY1" fmla="*/ 0 h 1714136"/>
                    <a:gd name="connsiteX0" fmla="*/ 1515932 w 1515932"/>
                    <a:gd name="connsiteY0" fmla="*/ 1710235 h 1714136"/>
                    <a:gd name="connsiteX1" fmla="*/ 1136 w 1515932"/>
                    <a:gd name="connsiteY1" fmla="*/ 0 h 1714136"/>
                    <a:gd name="connsiteX0" fmla="*/ 1515932 w 1515932"/>
                    <a:gd name="connsiteY0" fmla="*/ 1729285 h 1733116"/>
                    <a:gd name="connsiteX1" fmla="*/ 1136 w 1515932"/>
                    <a:gd name="connsiteY1" fmla="*/ 0 h 1733116"/>
                    <a:gd name="connsiteX0" fmla="*/ 1484226 w 1484226"/>
                    <a:gd name="connsiteY0" fmla="*/ 1722935 h 1726789"/>
                    <a:gd name="connsiteX1" fmla="*/ 1180 w 1484226"/>
                    <a:gd name="connsiteY1" fmla="*/ 0 h 1726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84226" h="1726789">
                      <a:moveTo>
                        <a:pt x="1484226" y="1722935"/>
                      </a:moveTo>
                      <a:cubicBezTo>
                        <a:pt x="739689" y="1796414"/>
                        <a:pt x="-34381" y="804725"/>
                        <a:pt x="1180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1" name="Freeform: Shape 2310">
                  <a:extLst>
                    <a:ext uri="{FF2B5EF4-FFF2-40B4-BE49-F238E27FC236}">
                      <a16:creationId xmlns:a16="http://schemas.microsoft.com/office/drawing/2014/main" id="{03F86CEE-DAD3-6E15-2DD6-EC7983FC0A15}"/>
                    </a:ext>
                  </a:extLst>
                </p:cNvPr>
                <p:cNvSpPr/>
                <p:nvPr/>
              </p:nvSpPr>
              <p:spPr>
                <a:xfrm rot="715517">
                  <a:off x="12105628" y="6317061"/>
                  <a:ext cx="215841" cy="13727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92493 w 1136417"/>
                    <a:gd name="connsiteY0" fmla="*/ 2751635 h 2753587"/>
                    <a:gd name="connsiteX1" fmla="*/ 1136417 w 1136417"/>
                    <a:gd name="connsiteY1" fmla="*/ 0 h 2753587"/>
                    <a:gd name="connsiteX0" fmla="*/ 0 w 943924"/>
                    <a:gd name="connsiteY0" fmla="*/ 2751635 h 2751635"/>
                    <a:gd name="connsiteX1" fmla="*/ 943924 w 943924"/>
                    <a:gd name="connsiteY1" fmla="*/ 0 h 2751635"/>
                    <a:gd name="connsiteX0" fmla="*/ 101579 w 273164"/>
                    <a:gd name="connsiteY0" fmla="*/ 1905815 h 1905815"/>
                    <a:gd name="connsiteX1" fmla="*/ 1563 w 273164"/>
                    <a:gd name="connsiteY1" fmla="*/ 0 h 1905815"/>
                    <a:gd name="connsiteX0" fmla="*/ 100016 w 311159"/>
                    <a:gd name="connsiteY0" fmla="*/ 1905815 h 1905815"/>
                    <a:gd name="connsiteX1" fmla="*/ 0 w 311159"/>
                    <a:gd name="connsiteY1" fmla="*/ 0 h 1905815"/>
                    <a:gd name="connsiteX0" fmla="*/ 61916 w 283941"/>
                    <a:gd name="connsiteY0" fmla="*/ 1783895 h 1783895"/>
                    <a:gd name="connsiteX1" fmla="*/ 0 w 283941"/>
                    <a:gd name="connsiteY1" fmla="*/ 0 h 1783895"/>
                    <a:gd name="connsiteX0" fmla="*/ 46676 w 273341"/>
                    <a:gd name="connsiteY0" fmla="*/ 1700075 h 1700075"/>
                    <a:gd name="connsiteX1" fmla="*/ 0 w 273341"/>
                    <a:gd name="connsiteY1" fmla="*/ 0 h 1700075"/>
                    <a:gd name="connsiteX0" fmla="*/ 23816 w 257773"/>
                    <a:gd name="connsiteY0" fmla="*/ 1684835 h 1684835"/>
                    <a:gd name="connsiteX1" fmla="*/ 0 w 257773"/>
                    <a:gd name="connsiteY1" fmla="*/ 0 h 1684835"/>
                    <a:gd name="connsiteX0" fmla="*/ 23816 w 272812"/>
                    <a:gd name="connsiteY0" fmla="*/ 1684835 h 1684835"/>
                    <a:gd name="connsiteX1" fmla="*/ 0 w 272812"/>
                    <a:gd name="connsiteY1" fmla="*/ 0 h 1684835"/>
                    <a:gd name="connsiteX0" fmla="*/ 54296 w 292765"/>
                    <a:gd name="connsiteY0" fmla="*/ 1692455 h 1692455"/>
                    <a:gd name="connsiteX1" fmla="*/ 0 w 292765"/>
                    <a:gd name="connsiteY1" fmla="*/ 0 h 1692455"/>
                    <a:gd name="connsiteX0" fmla="*/ 54296 w 299152"/>
                    <a:gd name="connsiteY0" fmla="*/ 1692455 h 1692455"/>
                    <a:gd name="connsiteX1" fmla="*/ 0 w 299152"/>
                    <a:gd name="connsiteY1" fmla="*/ 0 h 1692455"/>
                    <a:gd name="connsiteX0" fmla="*/ 23816 w 279585"/>
                    <a:gd name="connsiteY0" fmla="*/ 1669595 h 1669595"/>
                    <a:gd name="connsiteX1" fmla="*/ 0 w 279585"/>
                    <a:gd name="connsiteY1" fmla="*/ 0 h 1669595"/>
                    <a:gd name="connsiteX0" fmla="*/ 23816 w 243826"/>
                    <a:gd name="connsiteY0" fmla="*/ 1669595 h 1669595"/>
                    <a:gd name="connsiteX1" fmla="*/ 0 w 243826"/>
                    <a:gd name="connsiteY1" fmla="*/ 0 h 1669595"/>
                    <a:gd name="connsiteX0" fmla="*/ 0 w 234494"/>
                    <a:gd name="connsiteY0" fmla="*/ 1456235 h 1456235"/>
                    <a:gd name="connsiteX1" fmla="*/ 21904 w 234494"/>
                    <a:gd name="connsiteY1" fmla="*/ 0 h 1456235"/>
                    <a:gd name="connsiteX0" fmla="*/ 0 w 242400"/>
                    <a:gd name="connsiteY0" fmla="*/ 1456235 h 1456235"/>
                    <a:gd name="connsiteX1" fmla="*/ 44764 w 242400"/>
                    <a:gd name="connsiteY1" fmla="*/ 0 h 1456235"/>
                    <a:gd name="connsiteX0" fmla="*/ 0 w 258490"/>
                    <a:gd name="connsiteY0" fmla="*/ 1456235 h 1456235"/>
                    <a:gd name="connsiteX1" fmla="*/ 44764 w 258490"/>
                    <a:gd name="connsiteY1" fmla="*/ 0 h 1456235"/>
                    <a:gd name="connsiteX0" fmla="*/ 0 w 258490"/>
                    <a:gd name="connsiteY0" fmla="*/ 1402895 h 1402895"/>
                    <a:gd name="connsiteX1" fmla="*/ 44764 w 258490"/>
                    <a:gd name="connsiteY1" fmla="*/ 0 h 1402895"/>
                    <a:gd name="connsiteX0" fmla="*/ 0 w 265728"/>
                    <a:gd name="connsiteY0" fmla="*/ 1402895 h 1402895"/>
                    <a:gd name="connsiteX1" fmla="*/ 44764 w 265728"/>
                    <a:gd name="connsiteY1" fmla="*/ 0 h 1402895"/>
                    <a:gd name="connsiteX0" fmla="*/ 0 w 269617"/>
                    <a:gd name="connsiteY0" fmla="*/ 1407657 h 1407657"/>
                    <a:gd name="connsiteX1" fmla="*/ 54289 w 269617"/>
                    <a:gd name="connsiteY1" fmla="*/ 0 h 1407657"/>
                    <a:gd name="connsiteX0" fmla="*/ 0 w 277503"/>
                    <a:gd name="connsiteY0" fmla="*/ 1407657 h 1407657"/>
                    <a:gd name="connsiteX1" fmla="*/ 54289 w 277503"/>
                    <a:gd name="connsiteY1" fmla="*/ 0 h 1407657"/>
                    <a:gd name="connsiteX0" fmla="*/ 0 w 278524"/>
                    <a:gd name="connsiteY0" fmla="*/ 1395750 h 1395750"/>
                    <a:gd name="connsiteX1" fmla="*/ 56670 w 278524"/>
                    <a:gd name="connsiteY1" fmla="*/ 0 h 1395750"/>
                    <a:gd name="connsiteX0" fmla="*/ 0 w 205534"/>
                    <a:gd name="connsiteY0" fmla="*/ 1395750 h 1395750"/>
                    <a:gd name="connsiteX1" fmla="*/ 56670 w 205534"/>
                    <a:gd name="connsiteY1" fmla="*/ 0 h 1395750"/>
                    <a:gd name="connsiteX0" fmla="*/ 0 w 231971"/>
                    <a:gd name="connsiteY0" fmla="*/ 1436231 h 1436231"/>
                    <a:gd name="connsiteX1" fmla="*/ 101914 w 231971"/>
                    <a:gd name="connsiteY1" fmla="*/ 0 h 1436231"/>
                    <a:gd name="connsiteX0" fmla="*/ 0 w 238685"/>
                    <a:gd name="connsiteY0" fmla="*/ 1436231 h 1436231"/>
                    <a:gd name="connsiteX1" fmla="*/ 101914 w 238685"/>
                    <a:gd name="connsiteY1" fmla="*/ 0 h 1436231"/>
                    <a:gd name="connsiteX0" fmla="*/ 0 w 240115"/>
                    <a:gd name="connsiteY0" fmla="*/ 1421943 h 1421943"/>
                    <a:gd name="connsiteX1" fmla="*/ 104295 w 240115"/>
                    <a:gd name="connsiteY1" fmla="*/ 0 h 1421943"/>
                    <a:gd name="connsiteX0" fmla="*/ 0 w 235849"/>
                    <a:gd name="connsiteY0" fmla="*/ 1426705 h 1426705"/>
                    <a:gd name="connsiteX1" fmla="*/ 97151 w 235849"/>
                    <a:gd name="connsiteY1" fmla="*/ 0 h 1426705"/>
                    <a:gd name="connsiteX0" fmla="*/ 0 w 241554"/>
                    <a:gd name="connsiteY0" fmla="*/ 1424324 h 1424324"/>
                    <a:gd name="connsiteX1" fmla="*/ 106676 w 241554"/>
                    <a:gd name="connsiteY1" fmla="*/ 0 h 1424324"/>
                    <a:gd name="connsiteX0" fmla="*/ 0 w 240059"/>
                    <a:gd name="connsiteY0" fmla="*/ 1424324 h 1424324"/>
                    <a:gd name="connsiteX1" fmla="*/ 106676 w 240059"/>
                    <a:gd name="connsiteY1" fmla="*/ 0 h 1424324"/>
                    <a:gd name="connsiteX0" fmla="*/ 0 w 231378"/>
                    <a:gd name="connsiteY0" fmla="*/ 1424324 h 1424324"/>
                    <a:gd name="connsiteX1" fmla="*/ 106676 w 231378"/>
                    <a:gd name="connsiteY1" fmla="*/ 0 h 1424324"/>
                    <a:gd name="connsiteX0" fmla="*/ 0 w 219506"/>
                    <a:gd name="connsiteY0" fmla="*/ 1424324 h 1424324"/>
                    <a:gd name="connsiteX1" fmla="*/ 87626 w 219506"/>
                    <a:gd name="connsiteY1" fmla="*/ 0 h 1424324"/>
                    <a:gd name="connsiteX0" fmla="*/ 0 w 235455"/>
                    <a:gd name="connsiteY0" fmla="*/ 1398924 h 1398924"/>
                    <a:gd name="connsiteX1" fmla="*/ 113026 w 235455"/>
                    <a:gd name="connsiteY1" fmla="*/ 0 h 1398924"/>
                    <a:gd name="connsiteX0" fmla="*/ 0 w 221802"/>
                    <a:gd name="connsiteY0" fmla="*/ 1398924 h 1398924"/>
                    <a:gd name="connsiteX1" fmla="*/ 113026 w 221802"/>
                    <a:gd name="connsiteY1" fmla="*/ 0 h 1398924"/>
                    <a:gd name="connsiteX0" fmla="*/ 0 w 215841"/>
                    <a:gd name="connsiteY0" fmla="*/ 1396543 h 1396543"/>
                    <a:gd name="connsiteX1" fmla="*/ 103501 w 215841"/>
                    <a:gd name="connsiteY1" fmla="*/ 0 h 1396543"/>
                    <a:gd name="connsiteX0" fmla="*/ 0 w 215841"/>
                    <a:gd name="connsiteY0" fmla="*/ 1372730 h 1372730"/>
                    <a:gd name="connsiteX1" fmla="*/ 103501 w 215841"/>
                    <a:gd name="connsiteY1" fmla="*/ 0 h 1372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5841" h="1372730">
                      <a:moveTo>
                        <a:pt x="0" y="1372730"/>
                      </a:moveTo>
                      <a:cubicBezTo>
                        <a:pt x="249396" y="910904"/>
                        <a:pt x="280982" y="438171"/>
                        <a:pt x="103501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4" name="Freeform: Shape 2313">
                  <a:extLst>
                    <a:ext uri="{FF2B5EF4-FFF2-40B4-BE49-F238E27FC236}">
                      <a16:creationId xmlns:a16="http://schemas.microsoft.com/office/drawing/2014/main" id="{1C78BB3C-3EBC-F10E-CA12-DF2A707C35FF}"/>
                    </a:ext>
                  </a:extLst>
                </p:cNvPr>
                <p:cNvSpPr/>
                <p:nvPr/>
              </p:nvSpPr>
              <p:spPr>
                <a:xfrm rot="715517">
                  <a:off x="9282195" y="8039946"/>
                  <a:ext cx="1692503" cy="56553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2503" h="565535">
                      <a:moveTo>
                        <a:pt x="0" y="565535"/>
                      </a:moveTo>
                      <a:cubicBezTo>
                        <a:pt x="666976" y="299740"/>
                        <a:pt x="332696" y="-145212"/>
                        <a:pt x="1692503" y="46648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5" name="Freeform: Shape 2314">
                  <a:extLst>
                    <a:ext uri="{FF2B5EF4-FFF2-40B4-BE49-F238E27FC236}">
                      <a16:creationId xmlns:a16="http://schemas.microsoft.com/office/drawing/2014/main" id="{18F17909-445C-F0A6-68DD-915BABD5F31E}"/>
                    </a:ext>
                  </a:extLst>
                </p:cNvPr>
                <p:cNvSpPr/>
                <p:nvPr/>
              </p:nvSpPr>
              <p:spPr>
                <a:xfrm rot="715517">
                  <a:off x="9279085" y="8078120"/>
                  <a:ext cx="1728222" cy="5334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728222"/>
                    <a:gd name="connsiteY0" fmla="*/ 533415 h 533415"/>
                    <a:gd name="connsiteX1" fmla="*/ 1728222 w 1728222"/>
                    <a:gd name="connsiteY1" fmla="*/ 52627 h 533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28222" h="533415">
                      <a:moveTo>
                        <a:pt x="0" y="533415"/>
                      </a:moveTo>
                      <a:cubicBezTo>
                        <a:pt x="752701" y="203326"/>
                        <a:pt x="323171" y="-132089"/>
                        <a:pt x="1728222" y="52627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0" name="Freeform: Shape 2319">
                  <a:extLst>
                    <a:ext uri="{FF2B5EF4-FFF2-40B4-BE49-F238E27FC236}">
                      <a16:creationId xmlns:a16="http://schemas.microsoft.com/office/drawing/2014/main" id="{6D1FFD8E-64FD-8D25-04B3-30457220DC40}"/>
                    </a:ext>
                  </a:extLst>
                </p:cNvPr>
                <p:cNvSpPr/>
                <p:nvPr/>
              </p:nvSpPr>
              <p:spPr>
                <a:xfrm rot="715517">
                  <a:off x="10505813" y="7038382"/>
                  <a:ext cx="237397" cy="1024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397" h="1024162">
                      <a:moveTo>
                        <a:pt x="95087" y="0"/>
                      </a:moveTo>
                      <a:cubicBezTo>
                        <a:pt x="152463" y="408099"/>
                        <a:pt x="-234204" y="782296"/>
                        <a:pt x="237397" y="1024162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1" name="Freeform: Shape 2320">
                  <a:extLst>
                    <a:ext uri="{FF2B5EF4-FFF2-40B4-BE49-F238E27FC236}">
                      <a16:creationId xmlns:a16="http://schemas.microsoft.com/office/drawing/2014/main" id="{44B1335C-3F73-EDD5-F7CE-5C2A2C89F801}"/>
                    </a:ext>
                  </a:extLst>
                </p:cNvPr>
                <p:cNvSpPr/>
                <p:nvPr/>
              </p:nvSpPr>
              <p:spPr>
                <a:xfrm rot="715517">
                  <a:off x="10527139" y="7058020"/>
                  <a:ext cx="310051" cy="98130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0051" h="981300">
                      <a:moveTo>
                        <a:pt x="77253" y="0"/>
                      </a:moveTo>
                      <a:cubicBezTo>
                        <a:pt x="139392" y="408099"/>
                        <a:pt x="-256800" y="820397"/>
                        <a:pt x="310051" y="9813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4" name="Freeform: Shape 2343">
                  <a:extLst>
                    <a:ext uri="{FF2B5EF4-FFF2-40B4-BE49-F238E27FC236}">
                      <a16:creationId xmlns:a16="http://schemas.microsoft.com/office/drawing/2014/main" id="{49ADD99A-DFF3-D731-3286-D43AB5EA6930}"/>
                    </a:ext>
                  </a:extLst>
                </p:cNvPr>
                <p:cNvSpPr/>
                <p:nvPr/>
              </p:nvSpPr>
              <p:spPr>
                <a:xfrm rot="715517">
                  <a:off x="10363202" y="8771466"/>
                  <a:ext cx="1240776" cy="102085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0776" h="1020855">
                      <a:moveTo>
                        <a:pt x="1570" y="1020855"/>
                      </a:moveTo>
                      <a:cubicBezTo>
                        <a:pt x="-52179" y="349136"/>
                        <a:pt x="1292163" y="1007814"/>
                        <a:pt x="1239254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5" name="Freeform: Shape 2344">
                  <a:extLst>
                    <a:ext uri="{FF2B5EF4-FFF2-40B4-BE49-F238E27FC236}">
                      <a16:creationId xmlns:a16="http://schemas.microsoft.com/office/drawing/2014/main" id="{CDE513E8-59A5-B25B-2FD7-A656FEF2F5FE}"/>
                    </a:ext>
                  </a:extLst>
                </p:cNvPr>
                <p:cNvSpPr/>
                <p:nvPr/>
              </p:nvSpPr>
              <p:spPr>
                <a:xfrm rot="715517">
                  <a:off x="10370503" y="8712043"/>
                  <a:ext cx="1208848" cy="1058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1663 w 1164758"/>
                    <a:gd name="connsiteY0" fmla="*/ 1141505 h 1141505"/>
                    <a:gd name="connsiteX1" fmla="*/ 1163147 w 1164758"/>
                    <a:gd name="connsiteY1" fmla="*/ 0 h 1141505"/>
                    <a:gd name="connsiteX0" fmla="*/ 1687 w 1145756"/>
                    <a:gd name="connsiteY0" fmla="*/ 1141505 h 1141505"/>
                    <a:gd name="connsiteX1" fmla="*/ 1144121 w 1145756"/>
                    <a:gd name="connsiteY1" fmla="*/ 0 h 1141505"/>
                    <a:gd name="connsiteX0" fmla="*/ 821 w 1144911"/>
                    <a:gd name="connsiteY0" fmla="*/ 1141505 h 1141505"/>
                    <a:gd name="connsiteX1" fmla="*/ 1143255 w 1144911"/>
                    <a:gd name="connsiteY1" fmla="*/ 0 h 1141505"/>
                    <a:gd name="connsiteX0" fmla="*/ 766 w 1154073"/>
                    <a:gd name="connsiteY0" fmla="*/ 1141505 h 1141505"/>
                    <a:gd name="connsiteX1" fmla="*/ 1143200 w 1154073"/>
                    <a:gd name="connsiteY1" fmla="*/ 0 h 1141505"/>
                    <a:gd name="connsiteX0" fmla="*/ 734 w 1213134"/>
                    <a:gd name="connsiteY0" fmla="*/ 1058162 h 1058162"/>
                    <a:gd name="connsiteX1" fmla="*/ 1202699 w 1213134"/>
                    <a:gd name="connsiteY1" fmla="*/ 0 h 1058162"/>
                    <a:gd name="connsiteX0" fmla="*/ 752 w 1208848"/>
                    <a:gd name="connsiteY0" fmla="*/ 1058162 h 1058162"/>
                    <a:gd name="connsiteX1" fmla="*/ 1202717 w 1208848"/>
                    <a:gd name="connsiteY1" fmla="*/ 0 h 105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8848" h="1058162">
                      <a:moveTo>
                        <a:pt x="752" y="1058162"/>
                      </a:moveTo>
                      <a:cubicBezTo>
                        <a:pt x="-36328" y="441212"/>
                        <a:pt x="1310395" y="1024484"/>
                        <a:pt x="12027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7" name="Freeform: Shape 2346">
                  <a:extLst>
                    <a:ext uri="{FF2B5EF4-FFF2-40B4-BE49-F238E27FC236}">
                      <a16:creationId xmlns:a16="http://schemas.microsoft.com/office/drawing/2014/main" id="{73740A44-A913-93C8-FC11-19C82CB158A0}"/>
                    </a:ext>
                  </a:extLst>
                </p:cNvPr>
                <p:cNvSpPr/>
                <p:nvPr/>
              </p:nvSpPr>
              <p:spPr>
                <a:xfrm rot="715517">
                  <a:off x="11379263" y="9167376"/>
                  <a:ext cx="399484" cy="2494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2083 w 1239767"/>
                    <a:gd name="connsiteY0" fmla="*/ 1020855 h 1020855"/>
                    <a:gd name="connsiteX1" fmla="*/ 1239767 w 1239767"/>
                    <a:gd name="connsiteY1" fmla="*/ 0 h 1020855"/>
                    <a:gd name="connsiteX0" fmla="*/ 13925 w 349909"/>
                    <a:gd name="connsiteY0" fmla="*/ 306480 h 306480"/>
                    <a:gd name="connsiteX1" fmla="*/ 349909 w 349909"/>
                    <a:gd name="connsiteY1" fmla="*/ 0 h 306480"/>
                    <a:gd name="connsiteX0" fmla="*/ 0 w 335984"/>
                    <a:gd name="connsiteY0" fmla="*/ 306480 h 356708"/>
                    <a:gd name="connsiteX1" fmla="*/ 335984 w 335984"/>
                    <a:gd name="connsiteY1" fmla="*/ 0 h 356708"/>
                    <a:gd name="connsiteX0" fmla="*/ 0 w 335984"/>
                    <a:gd name="connsiteY0" fmla="*/ 306549 h 306549"/>
                    <a:gd name="connsiteX1" fmla="*/ 335984 w 335984"/>
                    <a:gd name="connsiteY1" fmla="*/ 69 h 306549"/>
                    <a:gd name="connsiteX0" fmla="*/ 0 w 345509"/>
                    <a:gd name="connsiteY0" fmla="*/ 189127 h 189127"/>
                    <a:gd name="connsiteX1" fmla="*/ 345509 w 345509"/>
                    <a:gd name="connsiteY1" fmla="*/ 122 h 189127"/>
                    <a:gd name="connsiteX0" fmla="*/ 0 w 361384"/>
                    <a:gd name="connsiteY0" fmla="*/ 220857 h 220857"/>
                    <a:gd name="connsiteX1" fmla="*/ 361384 w 361384"/>
                    <a:gd name="connsiteY1" fmla="*/ 102 h 220857"/>
                    <a:gd name="connsiteX0" fmla="*/ 0 w 361384"/>
                    <a:gd name="connsiteY0" fmla="*/ 223679 h 223679"/>
                    <a:gd name="connsiteX1" fmla="*/ 361384 w 361384"/>
                    <a:gd name="connsiteY1" fmla="*/ 2924 h 223679"/>
                    <a:gd name="connsiteX0" fmla="*/ 0 w 361384"/>
                    <a:gd name="connsiteY0" fmla="*/ 221584 h 221584"/>
                    <a:gd name="connsiteX1" fmla="*/ 361384 w 361384"/>
                    <a:gd name="connsiteY1" fmla="*/ 829 h 221584"/>
                    <a:gd name="connsiteX0" fmla="*/ 0 w 335984"/>
                    <a:gd name="connsiteY0" fmla="*/ 221584 h 221584"/>
                    <a:gd name="connsiteX1" fmla="*/ 335984 w 335984"/>
                    <a:gd name="connsiteY1" fmla="*/ 829 h 221584"/>
                    <a:gd name="connsiteX0" fmla="*/ 0 w 335984"/>
                    <a:gd name="connsiteY0" fmla="*/ 221332 h 221332"/>
                    <a:gd name="connsiteX1" fmla="*/ 335984 w 335984"/>
                    <a:gd name="connsiteY1" fmla="*/ 577 h 221332"/>
                    <a:gd name="connsiteX0" fmla="*/ 0 w 345509"/>
                    <a:gd name="connsiteY0" fmla="*/ 208896 h 208896"/>
                    <a:gd name="connsiteX1" fmla="*/ 345509 w 345509"/>
                    <a:gd name="connsiteY1" fmla="*/ 841 h 208896"/>
                    <a:gd name="connsiteX0" fmla="*/ 0 w 345509"/>
                    <a:gd name="connsiteY0" fmla="*/ 208182 h 208182"/>
                    <a:gd name="connsiteX1" fmla="*/ 345509 w 345509"/>
                    <a:gd name="connsiteY1" fmla="*/ 127 h 208182"/>
                    <a:gd name="connsiteX0" fmla="*/ 0 w 345509"/>
                    <a:gd name="connsiteY0" fmla="*/ 208204 h 208204"/>
                    <a:gd name="connsiteX1" fmla="*/ 345509 w 345509"/>
                    <a:gd name="connsiteY1" fmla="*/ 149 h 208204"/>
                    <a:gd name="connsiteX0" fmla="*/ 0 w 370909"/>
                    <a:gd name="connsiteY0" fmla="*/ 243097 h 243097"/>
                    <a:gd name="connsiteX1" fmla="*/ 370909 w 370909"/>
                    <a:gd name="connsiteY1" fmla="*/ 117 h 243097"/>
                    <a:gd name="connsiteX0" fmla="*/ 0 w 370909"/>
                    <a:gd name="connsiteY0" fmla="*/ 243083 h 243083"/>
                    <a:gd name="connsiteX1" fmla="*/ 370909 w 370909"/>
                    <a:gd name="connsiteY1" fmla="*/ 103 h 243083"/>
                    <a:gd name="connsiteX0" fmla="*/ 0 w 399484"/>
                    <a:gd name="connsiteY0" fmla="*/ 249430 h 249430"/>
                    <a:gd name="connsiteX1" fmla="*/ 399484 w 399484"/>
                    <a:gd name="connsiteY1" fmla="*/ 100 h 24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9484" h="249430">
                      <a:moveTo>
                        <a:pt x="0" y="249430"/>
                      </a:moveTo>
                      <a:cubicBezTo>
                        <a:pt x="127226" y="180961"/>
                        <a:pt x="265068" y="-4911"/>
                        <a:pt x="399484" y="1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9" name="Freeform: Shape 2348">
                  <a:extLst>
                    <a:ext uri="{FF2B5EF4-FFF2-40B4-BE49-F238E27FC236}">
                      <a16:creationId xmlns:a16="http://schemas.microsoft.com/office/drawing/2014/main" id="{B3A35CE6-200F-5774-2A34-FD30657ADECA}"/>
                    </a:ext>
                  </a:extLst>
                </p:cNvPr>
                <p:cNvSpPr/>
                <p:nvPr/>
              </p:nvSpPr>
              <p:spPr>
                <a:xfrm rot="715517">
                  <a:off x="12885937" y="5972982"/>
                  <a:ext cx="469280" cy="141614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9280" h="1416142">
                      <a:moveTo>
                        <a:pt x="63126" y="1416142"/>
                      </a:moveTo>
                      <a:cubicBezTo>
                        <a:pt x="-199537" y="559956"/>
                        <a:pt x="440591" y="727780"/>
                        <a:pt x="469280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0D1FED51-36FB-2679-3F4B-25B42F73280A}"/>
                    </a:ext>
                  </a:extLst>
                </p:cNvPr>
                <p:cNvSpPr/>
                <p:nvPr/>
              </p:nvSpPr>
              <p:spPr>
                <a:xfrm rot="715517">
                  <a:off x="11673308" y="558883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2" name="Freeform: Shape 2361">
                  <a:extLst>
                    <a:ext uri="{FF2B5EF4-FFF2-40B4-BE49-F238E27FC236}">
                      <a16:creationId xmlns:a16="http://schemas.microsoft.com/office/drawing/2014/main" id="{8AB59A1E-C778-5C44-F3AC-565C4C781BBB}"/>
                    </a:ext>
                  </a:extLst>
                </p:cNvPr>
                <p:cNvSpPr/>
                <p:nvPr/>
              </p:nvSpPr>
              <p:spPr>
                <a:xfrm rot="715517">
                  <a:off x="13787368" y="8496031"/>
                  <a:ext cx="1177679" cy="36839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0 w 1158629"/>
                    <a:gd name="connsiteY0" fmla="*/ 454117 h 454117"/>
                    <a:gd name="connsiteX1" fmla="*/ 1158629 w 1158629"/>
                    <a:gd name="connsiteY1" fmla="*/ 0 h 454117"/>
                    <a:gd name="connsiteX0" fmla="*/ 0 w 1177679"/>
                    <a:gd name="connsiteY0" fmla="*/ 394666 h 394666"/>
                    <a:gd name="connsiteX1" fmla="*/ 1177679 w 1177679"/>
                    <a:gd name="connsiteY1" fmla="*/ 81 h 394666"/>
                    <a:gd name="connsiteX0" fmla="*/ 9 w 1177688"/>
                    <a:gd name="connsiteY0" fmla="*/ 394585 h 394585"/>
                    <a:gd name="connsiteX1" fmla="*/ 1177688 w 1177688"/>
                    <a:gd name="connsiteY1" fmla="*/ 0 h 394585"/>
                    <a:gd name="connsiteX0" fmla="*/ 9 w 1177688"/>
                    <a:gd name="connsiteY0" fmla="*/ 370671 h 370671"/>
                    <a:gd name="connsiteX1" fmla="*/ 1177688 w 1177688"/>
                    <a:gd name="connsiteY1" fmla="*/ 2280 h 370671"/>
                    <a:gd name="connsiteX0" fmla="*/ 0 w 1177679"/>
                    <a:gd name="connsiteY0" fmla="*/ 368391 h 368391"/>
                    <a:gd name="connsiteX1" fmla="*/ 1177679 w 1177679"/>
                    <a:gd name="connsiteY1" fmla="*/ 0 h 368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679" h="368391">
                      <a:moveTo>
                        <a:pt x="0" y="368391"/>
                      </a:moveTo>
                      <a:cubicBezTo>
                        <a:pt x="4037" y="-323489"/>
                        <a:pt x="767990" y="251530"/>
                        <a:pt x="1177679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ED771A0A-A7E1-EE08-B8C5-B7790AC8174A}"/>
                    </a:ext>
                  </a:extLst>
                </p:cNvPr>
                <p:cNvSpPr/>
                <p:nvPr/>
              </p:nvSpPr>
              <p:spPr>
                <a:xfrm rot="914620">
                  <a:off x="12873000" y="5953084"/>
                  <a:ext cx="461411" cy="141820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64631 w 451583"/>
                    <a:gd name="connsiteY0" fmla="*/ 1418209 h 1418209"/>
                    <a:gd name="connsiteX1" fmla="*/ 451583 w 451583"/>
                    <a:gd name="connsiteY1" fmla="*/ 0 h 1418209"/>
                    <a:gd name="connsiteX0" fmla="*/ 74459 w 461411"/>
                    <a:gd name="connsiteY0" fmla="*/ 1418209 h 1418209"/>
                    <a:gd name="connsiteX1" fmla="*/ 461411 w 461411"/>
                    <a:gd name="connsiteY1" fmla="*/ 0 h 141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1411" h="1418209">
                      <a:moveTo>
                        <a:pt x="74459" y="1418209"/>
                      </a:moveTo>
                      <a:cubicBezTo>
                        <a:pt x="-215444" y="585865"/>
                        <a:pt x="432722" y="727780"/>
                        <a:pt x="461411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6" name="Freeform: Shape 2365">
                  <a:extLst>
                    <a:ext uri="{FF2B5EF4-FFF2-40B4-BE49-F238E27FC236}">
                      <a16:creationId xmlns:a16="http://schemas.microsoft.com/office/drawing/2014/main" id="{ECF96429-DA5B-4B84-0D59-7D4F042B4003}"/>
                    </a:ext>
                  </a:extLst>
                </p:cNvPr>
                <p:cNvSpPr/>
                <p:nvPr/>
              </p:nvSpPr>
              <p:spPr>
                <a:xfrm rot="521571">
                  <a:off x="11705859" y="557299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936406E-77D8-011E-5CF8-87C29C00DA0D}"/>
                    </a:ext>
                  </a:extLst>
                </p:cNvPr>
                <p:cNvSpPr/>
                <p:nvPr/>
              </p:nvSpPr>
              <p:spPr>
                <a:xfrm rot="478952">
                  <a:off x="13771968" y="8526477"/>
                  <a:ext cx="1191425" cy="4541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1425" h="454115">
                      <a:moveTo>
                        <a:pt x="29" y="454115"/>
                      </a:moveTo>
                      <a:cubicBezTo>
                        <a:pt x="-5459" y="-373496"/>
                        <a:pt x="786403" y="227856"/>
                        <a:pt x="1191425" y="9419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2755" name="Rectangle 2754">
              <a:extLst>
                <a:ext uri="{FF2B5EF4-FFF2-40B4-BE49-F238E27FC236}">
                  <a16:creationId xmlns:a16="http://schemas.microsoft.com/office/drawing/2014/main" id="{2BA6631C-8F2A-9956-441B-0380DEA0FB3A}"/>
                </a:ext>
              </a:extLst>
            </p:cNvPr>
            <p:cNvSpPr/>
            <p:nvPr/>
          </p:nvSpPr>
          <p:spPr>
            <a:xfrm>
              <a:off x="13319931" y="9072809"/>
              <a:ext cx="704043" cy="899865"/>
            </a:xfrm>
            <a:custGeom>
              <a:avLst/>
              <a:gdLst>
                <a:gd name="connsiteX0" fmla="*/ 0 w 199218"/>
                <a:gd name="connsiteY0" fmla="*/ 0 h 210890"/>
                <a:gd name="connsiteX1" fmla="*/ 199218 w 199218"/>
                <a:gd name="connsiteY1" fmla="*/ 0 h 210890"/>
                <a:gd name="connsiteX2" fmla="*/ 199218 w 199218"/>
                <a:gd name="connsiteY2" fmla="*/ 210890 h 210890"/>
                <a:gd name="connsiteX3" fmla="*/ 0 w 199218"/>
                <a:gd name="connsiteY3" fmla="*/ 210890 h 210890"/>
                <a:gd name="connsiteX4" fmla="*/ 0 w 199218"/>
                <a:gd name="connsiteY4" fmla="*/ 0 h 210890"/>
                <a:gd name="connsiteX0" fmla="*/ 0 w 497668"/>
                <a:gd name="connsiteY0" fmla="*/ 0 h 325190"/>
                <a:gd name="connsiteX1" fmla="*/ 497668 w 497668"/>
                <a:gd name="connsiteY1" fmla="*/ 114300 h 325190"/>
                <a:gd name="connsiteX2" fmla="*/ 497668 w 497668"/>
                <a:gd name="connsiteY2" fmla="*/ 325190 h 325190"/>
                <a:gd name="connsiteX3" fmla="*/ 298450 w 497668"/>
                <a:gd name="connsiteY3" fmla="*/ 325190 h 325190"/>
                <a:gd name="connsiteX4" fmla="*/ 0 w 497668"/>
                <a:gd name="connsiteY4" fmla="*/ 0 h 325190"/>
                <a:gd name="connsiteX0" fmla="*/ 0 w 497668"/>
                <a:gd name="connsiteY0" fmla="*/ 333375 h 658565"/>
                <a:gd name="connsiteX1" fmla="*/ 256368 w 497668"/>
                <a:gd name="connsiteY1" fmla="*/ 0 h 658565"/>
                <a:gd name="connsiteX2" fmla="*/ 497668 w 497668"/>
                <a:gd name="connsiteY2" fmla="*/ 658565 h 658565"/>
                <a:gd name="connsiteX3" fmla="*/ 298450 w 497668"/>
                <a:gd name="connsiteY3" fmla="*/ 658565 h 658565"/>
                <a:gd name="connsiteX4" fmla="*/ 0 w 497668"/>
                <a:gd name="connsiteY4" fmla="*/ 333375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371475 w 570693"/>
                <a:gd name="connsiteY3" fmla="*/ 658565 h 658565"/>
                <a:gd name="connsiteX4" fmla="*/ 0 w 570693"/>
                <a:gd name="connsiteY4" fmla="*/ 273050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0 w 570693"/>
                <a:gd name="connsiteY3" fmla="*/ 273050 h 658565"/>
                <a:gd name="connsiteX0" fmla="*/ 0 w 704043"/>
                <a:gd name="connsiteY0" fmla="*/ 273050 h 899865"/>
                <a:gd name="connsiteX1" fmla="*/ 329393 w 704043"/>
                <a:gd name="connsiteY1" fmla="*/ 0 h 899865"/>
                <a:gd name="connsiteX2" fmla="*/ 704043 w 704043"/>
                <a:gd name="connsiteY2" fmla="*/ 899865 h 899865"/>
                <a:gd name="connsiteX3" fmla="*/ 0 w 704043"/>
                <a:gd name="connsiteY3" fmla="*/ 273050 h 89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043" h="899865">
                  <a:moveTo>
                    <a:pt x="0" y="273050"/>
                  </a:moveTo>
                  <a:lnTo>
                    <a:pt x="329393" y="0"/>
                  </a:lnTo>
                  <a:lnTo>
                    <a:pt x="704043" y="899865"/>
                  </a:lnTo>
                  <a:lnTo>
                    <a:pt x="0" y="273050"/>
                  </a:lnTo>
                  <a:close/>
                </a:path>
              </a:pathLst>
            </a:cu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1D6EED7E-EAB6-78F5-E39D-6B51F8281970}"/>
                </a:ext>
              </a:extLst>
            </p:cNvPr>
            <p:cNvSpPr/>
            <p:nvPr/>
          </p:nvSpPr>
          <p:spPr>
            <a:xfrm rot="715517">
              <a:off x="13147611" y="8916018"/>
              <a:ext cx="491265" cy="55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162050 w 1162050"/>
                <a:gd name="connsiteY0" fmla="*/ 0 h 1600200"/>
                <a:gd name="connsiteX1" fmla="*/ 0 w 1162050"/>
                <a:gd name="connsiteY1" fmla="*/ 1600200 h 160020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1256 h 1620506"/>
                <a:gd name="connsiteX1" fmla="*/ 0 w 1447800"/>
                <a:gd name="connsiteY1" fmla="*/ 1620506 h 1620506"/>
                <a:gd name="connsiteX0" fmla="*/ 1447800 w 1447800"/>
                <a:gd name="connsiteY0" fmla="*/ 6055 h 1625305"/>
                <a:gd name="connsiteX1" fmla="*/ 0 w 1447800"/>
                <a:gd name="connsiteY1" fmla="*/ 1625305 h 1625305"/>
                <a:gd name="connsiteX0" fmla="*/ 1466850 w 1466850"/>
                <a:gd name="connsiteY0" fmla="*/ 5967 h 1644267"/>
                <a:gd name="connsiteX1" fmla="*/ 0 w 1466850"/>
                <a:gd name="connsiteY1" fmla="*/ 1644267 h 1644267"/>
                <a:gd name="connsiteX0" fmla="*/ 1771650 w 1771650"/>
                <a:gd name="connsiteY0" fmla="*/ 8595 h 1246845"/>
                <a:gd name="connsiteX1" fmla="*/ 0 w 1771650"/>
                <a:gd name="connsiteY1" fmla="*/ 1246845 h 1246845"/>
                <a:gd name="connsiteX0" fmla="*/ 1771650 w 1771650"/>
                <a:gd name="connsiteY0" fmla="*/ 5512 h 1243762"/>
                <a:gd name="connsiteX1" fmla="*/ 0 w 1771650"/>
                <a:gd name="connsiteY1" fmla="*/ 1243762 h 1243762"/>
                <a:gd name="connsiteX0" fmla="*/ 1828800 w 1828800"/>
                <a:gd name="connsiteY0" fmla="*/ 5438 h 1262738"/>
                <a:gd name="connsiteX1" fmla="*/ 0 w 1828800"/>
                <a:gd name="connsiteY1" fmla="*/ 1262738 h 1262738"/>
                <a:gd name="connsiteX0" fmla="*/ 1828800 w 1828800"/>
                <a:gd name="connsiteY0" fmla="*/ 6360 h 1263660"/>
                <a:gd name="connsiteX1" fmla="*/ 0 w 1828800"/>
                <a:gd name="connsiteY1" fmla="*/ 1263660 h 1263660"/>
                <a:gd name="connsiteX0" fmla="*/ 2061029 w 2061029"/>
                <a:gd name="connsiteY0" fmla="*/ 5625 h 1422582"/>
                <a:gd name="connsiteX1" fmla="*/ 0 w 2061029"/>
                <a:gd name="connsiteY1" fmla="*/ 1422582 h 1422582"/>
                <a:gd name="connsiteX0" fmla="*/ 2061029 w 2061029"/>
                <a:gd name="connsiteY0" fmla="*/ 6348 h 1423305"/>
                <a:gd name="connsiteX1" fmla="*/ 0 w 2061029"/>
                <a:gd name="connsiteY1" fmla="*/ 1423305 h 1423305"/>
                <a:gd name="connsiteX0" fmla="*/ 1727200 w 1727200"/>
                <a:gd name="connsiteY0" fmla="*/ 8065 h 1163765"/>
                <a:gd name="connsiteX1" fmla="*/ 0 w 1727200"/>
                <a:gd name="connsiteY1" fmla="*/ 1163765 h 1163765"/>
                <a:gd name="connsiteX0" fmla="*/ 1640115 w 1640115"/>
                <a:gd name="connsiteY0" fmla="*/ 9164 h 1048750"/>
                <a:gd name="connsiteX1" fmla="*/ 0 w 1640115"/>
                <a:gd name="connsiteY1" fmla="*/ 1048750 h 1048750"/>
                <a:gd name="connsiteX0" fmla="*/ 1640115 w 1640115"/>
                <a:gd name="connsiteY0" fmla="*/ 9993 h 1049579"/>
                <a:gd name="connsiteX1" fmla="*/ 0 w 1640115"/>
                <a:gd name="connsiteY1" fmla="*/ 1049579 h 1049579"/>
                <a:gd name="connsiteX0" fmla="*/ 1611086 w 1611086"/>
                <a:gd name="connsiteY0" fmla="*/ 9638 h 1078252"/>
                <a:gd name="connsiteX1" fmla="*/ 0 w 1611086"/>
                <a:gd name="connsiteY1" fmla="*/ 1078252 h 1078252"/>
                <a:gd name="connsiteX0" fmla="*/ 1611086 w 1611086"/>
                <a:gd name="connsiteY0" fmla="*/ 9993 h 1049578"/>
                <a:gd name="connsiteX1" fmla="*/ 0 w 1611086"/>
                <a:gd name="connsiteY1" fmla="*/ 1049578 h 1049578"/>
                <a:gd name="connsiteX0" fmla="*/ 1611086 w 1611086"/>
                <a:gd name="connsiteY0" fmla="*/ 10176 h 1049761"/>
                <a:gd name="connsiteX1" fmla="*/ 0 w 1611086"/>
                <a:gd name="connsiteY1" fmla="*/ 1049761 h 1049761"/>
                <a:gd name="connsiteX0" fmla="*/ 1611086 w 1611086"/>
                <a:gd name="connsiteY0" fmla="*/ 12714 h 1052299"/>
                <a:gd name="connsiteX1" fmla="*/ 0 w 1611086"/>
                <a:gd name="connsiteY1" fmla="*/ 1052299 h 1052299"/>
                <a:gd name="connsiteX0" fmla="*/ 1611086 w 1611086"/>
                <a:gd name="connsiteY0" fmla="*/ 11912 h 1051497"/>
                <a:gd name="connsiteX1" fmla="*/ 0 w 1611086"/>
                <a:gd name="connsiteY1" fmla="*/ 1051497 h 1051497"/>
                <a:gd name="connsiteX0" fmla="*/ 1611086 w 1611086"/>
                <a:gd name="connsiteY0" fmla="*/ 13004 h 1052589"/>
                <a:gd name="connsiteX1" fmla="*/ 0 w 1611086"/>
                <a:gd name="connsiteY1" fmla="*/ 1052589 h 1052589"/>
                <a:gd name="connsiteX0" fmla="*/ 1016000 w 1016000"/>
                <a:gd name="connsiteY0" fmla="*/ 14350 h 995878"/>
                <a:gd name="connsiteX1" fmla="*/ 0 w 1016000"/>
                <a:gd name="connsiteY1" fmla="*/ 995878 h 995878"/>
                <a:gd name="connsiteX0" fmla="*/ 1016000 w 1016000"/>
                <a:gd name="connsiteY0" fmla="*/ 0 h 981528"/>
                <a:gd name="connsiteX1" fmla="*/ 0 w 1016000"/>
                <a:gd name="connsiteY1" fmla="*/ 981528 h 981528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378858 w 1378858"/>
                <a:gd name="connsiteY0" fmla="*/ 0 h 981527"/>
                <a:gd name="connsiteX1" fmla="*/ 0 w 1378858"/>
                <a:gd name="connsiteY1" fmla="*/ 981527 h 981527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422401 w 1422401"/>
                <a:gd name="connsiteY0" fmla="*/ 0 h 1083128"/>
                <a:gd name="connsiteX1" fmla="*/ 0 w 1422401"/>
                <a:gd name="connsiteY1" fmla="*/ 1083128 h 1083128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93372 w 1393372"/>
                <a:gd name="connsiteY0" fmla="*/ 0 h 1054099"/>
                <a:gd name="connsiteX1" fmla="*/ 0 w 1393372"/>
                <a:gd name="connsiteY1" fmla="*/ 1054099 h 1054099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407887 w 1407887"/>
                <a:gd name="connsiteY0" fmla="*/ 0 h 1083128"/>
                <a:gd name="connsiteX1" fmla="*/ 0 w 1407887"/>
                <a:gd name="connsiteY1" fmla="*/ 1083128 h 1083128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86783 w 1286783"/>
                <a:gd name="connsiteY0" fmla="*/ 0 h 870403"/>
                <a:gd name="connsiteX1" fmla="*/ 0 w 1286783"/>
                <a:gd name="connsiteY1" fmla="*/ 870403 h 870403"/>
                <a:gd name="connsiteX0" fmla="*/ 1659511 w 1659511"/>
                <a:gd name="connsiteY0" fmla="*/ 50516 h 308444"/>
                <a:gd name="connsiteX1" fmla="*/ 0 w 1659511"/>
                <a:gd name="connsiteY1" fmla="*/ 308444 h 308444"/>
                <a:gd name="connsiteX0" fmla="*/ 1659511 w 1659511"/>
                <a:gd name="connsiteY0" fmla="*/ 0 h 274744"/>
                <a:gd name="connsiteX1" fmla="*/ 0 w 1659511"/>
                <a:gd name="connsiteY1" fmla="*/ 257928 h 274744"/>
                <a:gd name="connsiteX0" fmla="*/ 1664103 w 1664103"/>
                <a:gd name="connsiteY0" fmla="*/ 0 h 253914"/>
                <a:gd name="connsiteX1" fmla="*/ 0 w 1664103"/>
                <a:gd name="connsiteY1" fmla="*/ 236183 h 253914"/>
                <a:gd name="connsiteX0" fmla="*/ 1679636 w 1679636"/>
                <a:gd name="connsiteY0" fmla="*/ 0 h 257050"/>
                <a:gd name="connsiteX1" fmla="*/ 0 w 1679636"/>
                <a:gd name="connsiteY1" fmla="*/ 239463 h 257050"/>
                <a:gd name="connsiteX0" fmla="*/ 1679636 w 1679636"/>
                <a:gd name="connsiteY0" fmla="*/ 0 h 239463"/>
                <a:gd name="connsiteX1" fmla="*/ 0 w 1679636"/>
                <a:gd name="connsiteY1" fmla="*/ 239463 h 239463"/>
                <a:gd name="connsiteX0" fmla="*/ 1671455 w 1671455"/>
                <a:gd name="connsiteY0" fmla="*/ 0 h 247470"/>
                <a:gd name="connsiteX1" fmla="*/ 0 w 1671455"/>
                <a:gd name="connsiteY1" fmla="*/ 247470 h 247470"/>
                <a:gd name="connsiteX0" fmla="*/ 1671455 w 1671455"/>
                <a:gd name="connsiteY0" fmla="*/ 0 h 247558"/>
                <a:gd name="connsiteX1" fmla="*/ 0 w 1671455"/>
                <a:gd name="connsiteY1" fmla="*/ 247470 h 247558"/>
                <a:gd name="connsiteX0" fmla="*/ 547907 w 547907"/>
                <a:gd name="connsiteY0" fmla="*/ 0 h 496984"/>
                <a:gd name="connsiteX1" fmla="*/ 0 w 547907"/>
                <a:gd name="connsiteY1" fmla="*/ 496939 h 496984"/>
                <a:gd name="connsiteX0" fmla="*/ 547907 w 547907"/>
                <a:gd name="connsiteY0" fmla="*/ 0 h 497088"/>
                <a:gd name="connsiteX1" fmla="*/ 0 w 547907"/>
                <a:gd name="connsiteY1" fmla="*/ 496939 h 497088"/>
                <a:gd name="connsiteX0" fmla="*/ 544145 w 544145"/>
                <a:gd name="connsiteY0" fmla="*/ 0 h 499536"/>
                <a:gd name="connsiteX1" fmla="*/ 0 w 544145"/>
                <a:gd name="connsiteY1" fmla="*/ 499389 h 499536"/>
                <a:gd name="connsiteX0" fmla="*/ 544145 w 544145"/>
                <a:gd name="connsiteY0" fmla="*/ 0 h 499528"/>
                <a:gd name="connsiteX1" fmla="*/ 0 w 544145"/>
                <a:gd name="connsiteY1" fmla="*/ 499389 h 499528"/>
                <a:gd name="connsiteX0" fmla="*/ 503105 w 503105"/>
                <a:gd name="connsiteY0" fmla="*/ 0 h 494110"/>
                <a:gd name="connsiteX1" fmla="*/ 0 w 503105"/>
                <a:gd name="connsiteY1" fmla="*/ 493967 h 494110"/>
                <a:gd name="connsiteX0" fmla="*/ 515705 w 515705"/>
                <a:gd name="connsiteY0" fmla="*/ 0 h 480559"/>
                <a:gd name="connsiteX1" fmla="*/ 0 w 515705"/>
                <a:gd name="connsiteY1" fmla="*/ 480402 h 480559"/>
                <a:gd name="connsiteX0" fmla="*/ 515705 w 536866"/>
                <a:gd name="connsiteY0" fmla="*/ 0 h 480472"/>
                <a:gd name="connsiteX1" fmla="*/ 0 w 536866"/>
                <a:gd name="connsiteY1" fmla="*/ 480402 h 480472"/>
                <a:gd name="connsiteX0" fmla="*/ 515705 w 531142"/>
                <a:gd name="connsiteY0" fmla="*/ 0 h 480475"/>
                <a:gd name="connsiteX1" fmla="*/ 0 w 531142"/>
                <a:gd name="connsiteY1" fmla="*/ 480402 h 480475"/>
                <a:gd name="connsiteX0" fmla="*/ 515705 w 516885"/>
                <a:gd name="connsiteY0" fmla="*/ 0 h 480504"/>
                <a:gd name="connsiteX1" fmla="*/ 0 w 516885"/>
                <a:gd name="connsiteY1" fmla="*/ 480402 h 480504"/>
                <a:gd name="connsiteX0" fmla="*/ 502797 w 504130"/>
                <a:gd name="connsiteY0" fmla="*/ 0 h 464806"/>
                <a:gd name="connsiteX1" fmla="*/ 0 w 504130"/>
                <a:gd name="connsiteY1" fmla="*/ 464696 h 464806"/>
                <a:gd name="connsiteX0" fmla="*/ 502797 w 514970"/>
                <a:gd name="connsiteY0" fmla="*/ 0 h 464794"/>
                <a:gd name="connsiteX1" fmla="*/ 0 w 514970"/>
                <a:gd name="connsiteY1" fmla="*/ 464696 h 464794"/>
                <a:gd name="connsiteX0" fmla="*/ 501311 w 513574"/>
                <a:gd name="connsiteY0" fmla="*/ 0 h 487186"/>
                <a:gd name="connsiteX1" fmla="*/ 0 w 513574"/>
                <a:gd name="connsiteY1" fmla="*/ 487097 h 487186"/>
                <a:gd name="connsiteX0" fmla="*/ 483945 w 497360"/>
                <a:gd name="connsiteY0" fmla="*/ 0 h 538669"/>
                <a:gd name="connsiteX1" fmla="*/ 0 w 497360"/>
                <a:gd name="connsiteY1" fmla="*/ 538595 h 538669"/>
                <a:gd name="connsiteX0" fmla="*/ 476246 w 490230"/>
                <a:gd name="connsiteY0" fmla="*/ 0 h 559753"/>
                <a:gd name="connsiteX1" fmla="*/ 0 w 490230"/>
                <a:gd name="connsiteY1" fmla="*/ 559684 h 559753"/>
                <a:gd name="connsiteX0" fmla="*/ 476246 w 491265"/>
                <a:gd name="connsiteY0" fmla="*/ 0 h 559750"/>
                <a:gd name="connsiteX1" fmla="*/ 0 w 491265"/>
                <a:gd name="connsiteY1" fmla="*/ 559684 h 55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265" h="559750">
                  <a:moveTo>
                    <a:pt x="476246" y="0"/>
                  </a:moveTo>
                  <a:cubicBezTo>
                    <a:pt x="532015" y="226279"/>
                    <a:pt x="445135" y="565200"/>
                    <a:pt x="0" y="559684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820" name="Rectangle 2819">
            <a:extLst>
              <a:ext uri="{FF2B5EF4-FFF2-40B4-BE49-F238E27FC236}">
                <a16:creationId xmlns:a16="http://schemas.microsoft.com/office/drawing/2014/main" id="{84944D01-C02A-1633-DD91-D501E7BB27A4}"/>
              </a:ext>
            </a:extLst>
          </p:cNvPr>
          <p:cNvSpPr/>
          <p:nvPr/>
        </p:nvSpPr>
        <p:spPr>
          <a:xfrm>
            <a:off x="13996899" y="10787767"/>
            <a:ext cx="852066" cy="1547275"/>
          </a:xfrm>
          <a:custGeom>
            <a:avLst/>
            <a:gdLst>
              <a:gd name="connsiteX0" fmla="*/ 0 w 429114"/>
              <a:gd name="connsiteY0" fmla="*/ 0 h 450345"/>
              <a:gd name="connsiteX1" fmla="*/ 429114 w 429114"/>
              <a:gd name="connsiteY1" fmla="*/ 0 h 450345"/>
              <a:gd name="connsiteX2" fmla="*/ 429114 w 429114"/>
              <a:gd name="connsiteY2" fmla="*/ 450345 h 450345"/>
              <a:gd name="connsiteX3" fmla="*/ 0 w 429114"/>
              <a:gd name="connsiteY3" fmla="*/ 450345 h 450345"/>
              <a:gd name="connsiteX4" fmla="*/ 0 w 429114"/>
              <a:gd name="connsiteY4" fmla="*/ 0 h 450345"/>
              <a:gd name="connsiteX0" fmla="*/ 0 w 510077"/>
              <a:gd name="connsiteY0" fmla="*/ 0 h 826582"/>
              <a:gd name="connsiteX1" fmla="*/ 510077 w 510077"/>
              <a:gd name="connsiteY1" fmla="*/ 376237 h 826582"/>
              <a:gd name="connsiteX2" fmla="*/ 510077 w 510077"/>
              <a:gd name="connsiteY2" fmla="*/ 826582 h 826582"/>
              <a:gd name="connsiteX3" fmla="*/ 80963 w 510077"/>
              <a:gd name="connsiteY3" fmla="*/ 826582 h 826582"/>
              <a:gd name="connsiteX4" fmla="*/ 0 w 510077"/>
              <a:gd name="connsiteY4" fmla="*/ 0 h 826582"/>
              <a:gd name="connsiteX0" fmla="*/ 0 w 686290"/>
              <a:gd name="connsiteY0" fmla="*/ 47626 h 874208"/>
              <a:gd name="connsiteX1" fmla="*/ 686290 w 686290"/>
              <a:gd name="connsiteY1" fmla="*/ 0 h 874208"/>
              <a:gd name="connsiteX2" fmla="*/ 510077 w 686290"/>
              <a:gd name="connsiteY2" fmla="*/ 874208 h 874208"/>
              <a:gd name="connsiteX3" fmla="*/ 80963 w 686290"/>
              <a:gd name="connsiteY3" fmla="*/ 874208 h 874208"/>
              <a:gd name="connsiteX4" fmla="*/ 0 w 686290"/>
              <a:gd name="connsiteY4" fmla="*/ 47626 h 874208"/>
              <a:gd name="connsiteX0" fmla="*/ 0 w 686290"/>
              <a:gd name="connsiteY0" fmla="*/ 47626 h 1212345"/>
              <a:gd name="connsiteX1" fmla="*/ 686290 w 686290"/>
              <a:gd name="connsiteY1" fmla="*/ 0 h 1212345"/>
              <a:gd name="connsiteX2" fmla="*/ 429114 w 686290"/>
              <a:gd name="connsiteY2" fmla="*/ 1212345 h 1212345"/>
              <a:gd name="connsiteX3" fmla="*/ 80963 w 686290"/>
              <a:gd name="connsiteY3" fmla="*/ 874208 h 1212345"/>
              <a:gd name="connsiteX4" fmla="*/ 0 w 68629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143556 h 1308275"/>
              <a:gd name="connsiteX1" fmla="*/ 743440 w 743440"/>
              <a:gd name="connsiteY1" fmla="*/ 95930 h 1308275"/>
              <a:gd name="connsiteX2" fmla="*/ 486264 w 743440"/>
              <a:gd name="connsiteY2" fmla="*/ 1308275 h 1308275"/>
              <a:gd name="connsiteX3" fmla="*/ 0 w 743440"/>
              <a:gd name="connsiteY3" fmla="*/ 1146351 h 1308275"/>
              <a:gd name="connsiteX4" fmla="*/ 57150 w 743440"/>
              <a:gd name="connsiteY4" fmla="*/ 143556 h 1308275"/>
              <a:gd name="connsiteX0" fmla="*/ 57150 w 743440"/>
              <a:gd name="connsiteY0" fmla="*/ 202603 h 1367322"/>
              <a:gd name="connsiteX1" fmla="*/ 743440 w 743440"/>
              <a:gd name="connsiteY1" fmla="*/ 154977 h 1367322"/>
              <a:gd name="connsiteX2" fmla="*/ 486264 w 743440"/>
              <a:gd name="connsiteY2" fmla="*/ 1367322 h 1367322"/>
              <a:gd name="connsiteX3" fmla="*/ 0 w 743440"/>
              <a:gd name="connsiteY3" fmla="*/ 1205398 h 1367322"/>
              <a:gd name="connsiteX4" fmla="*/ 57150 w 743440"/>
              <a:gd name="connsiteY4" fmla="*/ 202603 h 1367322"/>
              <a:gd name="connsiteX0" fmla="*/ 57150 w 781540"/>
              <a:gd name="connsiteY0" fmla="*/ 202603 h 1367322"/>
              <a:gd name="connsiteX1" fmla="*/ 781540 w 781540"/>
              <a:gd name="connsiteY1" fmla="*/ 154977 h 1367322"/>
              <a:gd name="connsiteX2" fmla="*/ 486264 w 781540"/>
              <a:gd name="connsiteY2" fmla="*/ 1367322 h 1367322"/>
              <a:gd name="connsiteX3" fmla="*/ 0 w 781540"/>
              <a:gd name="connsiteY3" fmla="*/ 1205398 h 1367322"/>
              <a:gd name="connsiteX4" fmla="*/ 57150 w 781540"/>
              <a:gd name="connsiteY4" fmla="*/ 202603 h 1367322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423666"/>
              <a:gd name="connsiteX1" fmla="*/ 781540 w 781540"/>
              <a:gd name="connsiteY1" fmla="*/ 133928 h 1423666"/>
              <a:gd name="connsiteX2" fmla="*/ 486264 w 781540"/>
              <a:gd name="connsiteY2" fmla="*/ 1346273 h 1423666"/>
              <a:gd name="connsiteX3" fmla="*/ 0 w 781540"/>
              <a:gd name="connsiteY3" fmla="*/ 1184349 h 1423666"/>
              <a:gd name="connsiteX4" fmla="*/ 61912 w 781540"/>
              <a:gd name="connsiteY4" fmla="*/ 224416 h 1423666"/>
              <a:gd name="connsiteX0" fmla="*/ 62641 w 782269"/>
              <a:gd name="connsiteY0" fmla="*/ 224416 h 1435588"/>
              <a:gd name="connsiteX1" fmla="*/ 782269 w 782269"/>
              <a:gd name="connsiteY1" fmla="*/ 133928 h 1435588"/>
              <a:gd name="connsiteX2" fmla="*/ 486993 w 782269"/>
              <a:gd name="connsiteY2" fmla="*/ 1346273 h 1435588"/>
              <a:gd name="connsiteX3" fmla="*/ 729 w 782269"/>
              <a:gd name="connsiteY3" fmla="*/ 1184349 h 1435588"/>
              <a:gd name="connsiteX4" fmla="*/ 62641 w 782269"/>
              <a:gd name="connsiteY4" fmla="*/ 224416 h 1435588"/>
              <a:gd name="connsiteX0" fmla="*/ 62641 w 797319"/>
              <a:gd name="connsiteY0" fmla="*/ 224416 h 1435588"/>
              <a:gd name="connsiteX1" fmla="*/ 782269 w 797319"/>
              <a:gd name="connsiteY1" fmla="*/ 133928 h 1435588"/>
              <a:gd name="connsiteX2" fmla="*/ 486993 w 797319"/>
              <a:gd name="connsiteY2" fmla="*/ 1346273 h 1435588"/>
              <a:gd name="connsiteX3" fmla="*/ 729 w 797319"/>
              <a:gd name="connsiteY3" fmla="*/ 1184349 h 1435588"/>
              <a:gd name="connsiteX4" fmla="*/ 62641 w 797319"/>
              <a:gd name="connsiteY4" fmla="*/ 224416 h 1435588"/>
              <a:gd name="connsiteX0" fmla="*/ 62641 w 803940"/>
              <a:gd name="connsiteY0" fmla="*/ 224416 h 1435588"/>
              <a:gd name="connsiteX1" fmla="*/ 782269 w 803940"/>
              <a:gd name="connsiteY1" fmla="*/ 133928 h 1435588"/>
              <a:gd name="connsiteX2" fmla="*/ 486993 w 803940"/>
              <a:gd name="connsiteY2" fmla="*/ 1346273 h 1435588"/>
              <a:gd name="connsiteX3" fmla="*/ 729 w 803940"/>
              <a:gd name="connsiteY3" fmla="*/ 1184349 h 1435588"/>
              <a:gd name="connsiteX4" fmla="*/ 62641 w 803940"/>
              <a:gd name="connsiteY4" fmla="*/ 224416 h 1435588"/>
              <a:gd name="connsiteX0" fmla="*/ 62641 w 801856"/>
              <a:gd name="connsiteY0" fmla="*/ 224416 h 1435588"/>
              <a:gd name="connsiteX1" fmla="*/ 782269 w 801856"/>
              <a:gd name="connsiteY1" fmla="*/ 133928 h 1435588"/>
              <a:gd name="connsiteX2" fmla="*/ 486993 w 801856"/>
              <a:gd name="connsiteY2" fmla="*/ 1346273 h 1435588"/>
              <a:gd name="connsiteX3" fmla="*/ 729 w 801856"/>
              <a:gd name="connsiteY3" fmla="*/ 1184349 h 1435588"/>
              <a:gd name="connsiteX4" fmla="*/ 62641 w 801856"/>
              <a:gd name="connsiteY4" fmla="*/ 224416 h 1435588"/>
              <a:gd name="connsiteX0" fmla="*/ 62641 w 798648"/>
              <a:gd name="connsiteY0" fmla="*/ 224416 h 1435588"/>
              <a:gd name="connsiteX1" fmla="*/ 782269 w 798648"/>
              <a:gd name="connsiteY1" fmla="*/ 133928 h 1435588"/>
              <a:gd name="connsiteX2" fmla="*/ 486993 w 798648"/>
              <a:gd name="connsiteY2" fmla="*/ 1346273 h 1435588"/>
              <a:gd name="connsiteX3" fmla="*/ 729 w 798648"/>
              <a:gd name="connsiteY3" fmla="*/ 1184349 h 1435588"/>
              <a:gd name="connsiteX4" fmla="*/ 62641 w 798648"/>
              <a:gd name="connsiteY4" fmla="*/ 224416 h 1435588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7345 w 801004"/>
              <a:gd name="connsiteY0" fmla="*/ 243407 h 1434961"/>
              <a:gd name="connsiteX1" fmla="*/ 782210 w 801004"/>
              <a:gd name="connsiteY1" fmla="*/ 119582 h 1434961"/>
              <a:gd name="connsiteX2" fmla="*/ 520271 w 801004"/>
              <a:gd name="connsiteY2" fmla="*/ 1350977 h 1434961"/>
              <a:gd name="connsiteX3" fmla="*/ 670 w 801004"/>
              <a:gd name="connsiteY3" fmla="*/ 1170003 h 1434961"/>
              <a:gd name="connsiteX4" fmla="*/ 67345 w 801004"/>
              <a:gd name="connsiteY4" fmla="*/ 243407 h 1434961"/>
              <a:gd name="connsiteX0" fmla="*/ 67345 w 801004"/>
              <a:gd name="connsiteY0" fmla="*/ 257686 h 1449240"/>
              <a:gd name="connsiteX1" fmla="*/ 782210 w 801004"/>
              <a:gd name="connsiteY1" fmla="*/ 133861 h 1449240"/>
              <a:gd name="connsiteX2" fmla="*/ 520271 w 801004"/>
              <a:gd name="connsiteY2" fmla="*/ 1365256 h 1449240"/>
              <a:gd name="connsiteX3" fmla="*/ 670 w 801004"/>
              <a:gd name="connsiteY3" fmla="*/ 1184282 h 1449240"/>
              <a:gd name="connsiteX4" fmla="*/ 67345 w 801004"/>
              <a:gd name="connsiteY4" fmla="*/ 257686 h 1449240"/>
              <a:gd name="connsiteX0" fmla="*/ 67345 w 801004"/>
              <a:gd name="connsiteY0" fmla="*/ 280991 h 1472545"/>
              <a:gd name="connsiteX1" fmla="*/ 782210 w 801004"/>
              <a:gd name="connsiteY1" fmla="*/ 157166 h 1472545"/>
              <a:gd name="connsiteX2" fmla="*/ 520271 w 801004"/>
              <a:gd name="connsiteY2" fmla="*/ 1388561 h 1472545"/>
              <a:gd name="connsiteX3" fmla="*/ 670 w 801004"/>
              <a:gd name="connsiteY3" fmla="*/ 1207587 h 1472545"/>
              <a:gd name="connsiteX4" fmla="*/ 67345 w 801004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63180 h 1428742"/>
              <a:gd name="connsiteX1" fmla="*/ 800702 w 821062"/>
              <a:gd name="connsiteY1" fmla="*/ 139355 h 1428742"/>
              <a:gd name="connsiteX2" fmla="*/ 538763 w 821062"/>
              <a:gd name="connsiteY2" fmla="*/ 1370750 h 1428742"/>
              <a:gd name="connsiteX3" fmla="*/ 19162 w 821062"/>
              <a:gd name="connsiteY3" fmla="*/ 1189776 h 1428742"/>
              <a:gd name="connsiteX4" fmla="*/ 109649 w 821062"/>
              <a:gd name="connsiteY4" fmla="*/ 748956 h 1428742"/>
              <a:gd name="connsiteX5" fmla="*/ 85837 w 821062"/>
              <a:gd name="connsiteY5" fmla="*/ 263180 h 1428742"/>
              <a:gd name="connsiteX0" fmla="*/ 85837 w 821062"/>
              <a:gd name="connsiteY0" fmla="*/ 275467 h 1441029"/>
              <a:gd name="connsiteX1" fmla="*/ 800702 w 821062"/>
              <a:gd name="connsiteY1" fmla="*/ 151642 h 1441029"/>
              <a:gd name="connsiteX2" fmla="*/ 538763 w 821062"/>
              <a:gd name="connsiteY2" fmla="*/ 1383037 h 1441029"/>
              <a:gd name="connsiteX3" fmla="*/ 19162 w 821062"/>
              <a:gd name="connsiteY3" fmla="*/ 1202063 h 1441029"/>
              <a:gd name="connsiteX4" fmla="*/ 109649 w 821062"/>
              <a:gd name="connsiteY4" fmla="*/ 761243 h 1441029"/>
              <a:gd name="connsiteX5" fmla="*/ 85837 w 821062"/>
              <a:gd name="connsiteY5" fmla="*/ 275467 h 1441029"/>
              <a:gd name="connsiteX0" fmla="*/ 71879 w 807104"/>
              <a:gd name="connsiteY0" fmla="*/ 275467 h 1455544"/>
              <a:gd name="connsiteX1" fmla="*/ 786744 w 807104"/>
              <a:gd name="connsiteY1" fmla="*/ 151642 h 1455544"/>
              <a:gd name="connsiteX2" fmla="*/ 524805 w 807104"/>
              <a:gd name="connsiteY2" fmla="*/ 1383037 h 1455544"/>
              <a:gd name="connsiteX3" fmla="*/ 5204 w 807104"/>
              <a:gd name="connsiteY3" fmla="*/ 1202063 h 1455544"/>
              <a:gd name="connsiteX4" fmla="*/ 95691 w 807104"/>
              <a:gd name="connsiteY4" fmla="*/ 761243 h 1455544"/>
              <a:gd name="connsiteX5" fmla="*/ 71879 w 807104"/>
              <a:gd name="connsiteY5" fmla="*/ 275467 h 1455544"/>
              <a:gd name="connsiteX0" fmla="*/ 71879 w 807104"/>
              <a:gd name="connsiteY0" fmla="*/ 275467 h 1420002"/>
              <a:gd name="connsiteX1" fmla="*/ 786744 w 807104"/>
              <a:gd name="connsiteY1" fmla="*/ 151642 h 1420002"/>
              <a:gd name="connsiteX2" fmla="*/ 524805 w 807104"/>
              <a:gd name="connsiteY2" fmla="*/ 1383037 h 1420002"/>
              <a:gd name="connsiteX3" fmla="*/ 5204 w 807104"/>
              <a:gd name="connsiteY3" fmla="*/ 1202063 h 1420002"/>
              <a:gd name="connsiteX4" fmla="*/ 95691 w 807104"/>
              <a:gd name="connsiteY4" fmla="*/ 761243 h 1420002"/>
              <a:gd name="connsiteX5" fmla="*/ 71879 w 807104"/>
              <a:gd name="connsiteY5" fmla="*/ 275467 h 1420002"/>
              <a:gd name="connsiteX0" fmla="*/ 71879 w 821737"/>
              <a:gd name="connsiteY0" fmla="*/ 275467 h 1420002"/>
              <a:gd name="connsiteX1" fmla="*/ 786744 w 821737"/>
              <a:gd name="connsiteY1" fmla="*/ 151642 h 1420002"/>
              <a:gd name="connsiteX2" fmla="*/ 524805 w 821737"/>
              <a:gd name="connsiteY2" fmla="*/ 1383037 h 1420002"/>
              <a:gd name="connsiteX3" fmla="*/ 5204 w 821737"/>
              <a:gd name="connsiteY3" fmla="*/ 1202063 h 1420002"/>
              <a:gd name="connsiteX4" fmla="*/ 95691 w 821737"/>
              <a:gd name="connsiteY4" fmla="*/ 761243 h 1420002"/>
              <a:gd name="connsiteX5" fmla="*/ 71879 w 821737"/>
              <a:gd name="connsiteY5" fmla="*/ 275467 h 1420002"/>
              <a:gd name="connsiteX0" fmla="*/ 71879 w 800158"/>
              <a:gd name="connsiteY0" fmla="*/ 275467 h 1425291"/>
              <a:gd name="connsiteX1" fmla="*/ 786744 w 800158"/>
              <a:gd name="connsiteY1" fmla="*/ 151642 h 1425291"/>
              <a:gd name="connsiteX2" fmla="*/ 524805 w 800158"/>
              <a:gd name="connsiteY2" fmla="*/ 1383037 h 1425291"/>
              <a:gd name="connsiteX3" fmla="*/ 5204 w 800158"/>
              <a:gd name="connsiteY3" fmla="*/ 1202063 h 1425291"/>
              <a:gd name="connsiteX4" fmla="*/ 95691 w 800158"/>
              <a:gd name="connsiteY4" fmla="*/ 761243 h 1425291"/>
              <a:gd name="connsiteX5" fmla="*/ 71879 w 800158"/>
              <a:gd name="connsiteY5" fmla="*/ 275467 h 1425291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6604 h 1427230"/>
              <a:gd name="connsiteX1" fmla="*/ 782467 w 795881"/>
              <a:gd name="connsiteY1" fmla="*/ 152779 h 1427230"/>
              <a:gd name="connsiteX2" fmla="*/ 520528 w 795881"/>
              <a:gd name="connsiteY2" fmla="*/ 1384174 h 1427230"/>
              <a:gd name="connsiteX3" fmla="*/ 927 w 795881"/>
              <a:gd name="connsiteY3" fmla="*/ 1203200 h 1427230"/>
              <a:gd name="connsiteX4" fmla="*/ 91414 w 795881"/>
              <a:gd name="connsiteY4" fmla="*/ 762380 h 1427230"/>
              <a:gd name="connsiteX5" fmla="*/ 67602 w 795881"/>
              <a:gd name="connsiteY5" fmla="*/ 276604 h 1427230"/>
              <a:gd name="connsiteX0" fmla="*/ 67602 w 795881"/>
              <a:gd name="connsiteY0" fmla="*/ 294675 h 1445301"/>
              <a:gd name="connsiteX1" fmla="*/ 782467 w 795881"/>
              <a:gd name="connsiteY1" fmla="*/ 170850 h 1445301"/>
              <a:gd name="connsiteX2" fmla="*/ 520528 w 795881"/>
              <a:gd name="connsiteY2" fmla="*/ 1402245 h 1445301"/>
              <a:gd name="connsiteX3" fmla="*/ 927 w 795881"/>
              <a:gd name="connsiteY3" fmla="*/ 1221271 h 1445301"/>
              <a:gd name="connsiteX4" fmla="*/ 91414 w 795881"/>
              <a:gd name="connsiteY4" fmla="*/ 780451 h 1445301"/>
              <a:gd name="connsiteX5" fmla="*/ 67602 w 795881"/>
              <a:gd name="connsiteY5" fmla="*/ 294675 h 1445301"/>
              <a:gd name="connsiteX0" fmla="*/ 67602 w 808748"/>
              <a:gd name="connsiteY0" fmla="*/ 247699 h 1398325"/>
              <a:gd name="connsiteX1" fmla="*/ 782467 w 808748"/>
              <a:gd name="connsiteY1" fmla="*/ 123874 h 1398325"/>
              <a:gd name="connsiteX2" fmla="*/ 520528 w 808748"/>
              <a:gd name="connsiteY2" fmla="*/ 1355269 h 1398325"/>
              <a:gd name="connsiteX3" fmla="*/ 927 w 808748"/>
              <a:gd name="connsiteY3" fmla="*/ 1174295 h 1398325"/>
              <a:gd name="connsiteX4" fmla="*/ 91414 w 808748"/>
              <a:gd name="connsiteY4" fmla="*/ 733475 h 1398325"/>
              <a:gd name="connsiteX5" fmla="*/ 67602 w 808748"/>
              <a:gd name="connsiteY5" fmla="*/ 247699 h 1398325"/>
              <a:gd name="connsiteX0" fmla="*/ 67602 w 793842"/>
              <a:gd name="connsiteY0" fmla="*/ 248475 h 1399101"/>
              <a:gd name="connsiteX1" fmla="*/ 782467 w 793842"/>
              <a:gd name="connsiteY1" fmla="*/ 124650 h 1399101"/>
              <a:gd name="connsiteX2" fmla="*/ 520528 w 793842"/>
              <a:gd name="connsiteY2" fmla="*/ 1356045 h 1399101"/>
              <a:gd name="connsiteX3" fmla="*/ 927 w 793842"/>
              <a:gd name="connsiteY3" fmla="*/ 1175071 h 1399101"/>
              <a:gd name="connsiteX4" fmla="*/ 91414 w 793842"/>
              <a:gd name="connsiteY4" fmla="*/ 734251 h 1399101"/>
              <a:gd name="connsiteX5" fmla="*/ 67602 w 793842"/>
              <a:gd name="connsiteY5" fmla="*/ 248475 h 1399101"/>
              <a:gd name="connsiteX0" fmla="*/ 67602 w 828973"/>
              <a:gd name="connsiteY0" fmla="*/ 268768 h 1419394"/>
              <a:gd name="connsiteX1" fmla="*/ 782467 w 828973"/>
              <a:gd name="connsiteY1" fmla="*/ 144943 h 1419394"/>
              <a:gd name="connsiteX2" fmla="*/ 520528 w 828973"/>
              <a:gd name="connsiteY2" fmla="*/ 1376338 h 1419394"/>
              <a:gd name="connsiteX3" fmla="*/ 927 w 828973"/>
              <a:gd name="connsiteY3" fmla="*/ 1195364 h 1419394"/>
              <a:gd name="connsiteX4" fmla="*/ 91414 w 828973"/>
              <a:gd name="connsiteY4" fmla="*/ 754544 h 1419394"/>
              <a:gd name="connsiteX5" fmla="*/ 67602 w 828973"/>
              <a:gd name="connsiteY5" fmla="*/ 268768 h 1419394"/>
              <a:gd name="connsiteX0" fmla="*/ 67602 w 818383"/>
              <a:gd name="connsiteY0" fmla="*/ 268614 h 1419240"/>
              <a:gd name="connsiteX1" fmla="*/ 782467 w 818383"/>
              <a:gd name="connsiteY1" fmla="*/ 144789 h 1419240"/>
              <a:gd name="connsiteX2" fmla="*/ 520528 w 818383"/>
              <a:gd name="connsiteY2" fmla="*/ 1376184 h 1419240"/>
              <a:gd name="connsiteX3" fmla="*/ 927 w 818383"/>
              <a:gd name="connsiteY3" fmla="*/ 1195210 h 1419240"/>
              <a:gd name="connsiteX4" fmla="*/ 91414 w 818383"/>
              <a:gd name="connsiteY4" fmla="*/ 754390 h 1419240"/>
              <a:gd name="connsiteX5" fmla="*/ 67602 w 818383"/>
              <a:gd name="connsiteY5" fmla="*/ 268614 h 1419240"/>
              <a:gd name="connsiteX0" fmla="*/ 67602 w 818383"/>
              <a:gd name="connsiteY0" fmla="*/ 275819 h 1426445"/>
              <a:gd name="connsiteX1" fmla="*/ 782467 w 818383"/>
              <a:gd name="connsiteY1" fmla="*/ 151994 h 1426445"/>
              <a:gd name="connsiteX2" fmla="*/ 520528 w 818383"/>
              <a:gd name="connsiteY2" fmla="*/ 1383389 h 1426445"/>
              <a:gd name="connsiteX3" fmla="*/ 927 w 818383"/>
              <a:gd name="connsiteY3" fmla="*/ 1202415 h 1426445"/>
              <a:gd name="connsiteX4" fmla="*/ 91414 w 818383"/>
              <a:gd name="connsiteY4" fmla="*/ 761595 h 1426445"/>
              <a:gd name="connsiteX5" fmla="*/ 67602 w 818383"/>
              <a:gd name="connsiteY5" fmla="*/ 275819 h 1426445"/>
              <a:gd name="connsiteX0" fmla="*/ 67668 w 818449"/>
              <a:gd name="connsiteY0" fmla="*/ 275819 h 1426445"/>
              <a:gd name="connsiteX1" fmla="*/ 782533 w 818449"/>
              <a:gd name="connsiteY1" fmla="*/ 151994 h 1426445"/>
              <a:gd name="connsiteX2" fmla="*/ 520594 w 818449"/>
              <a:gd name="connsiteY2" fmla="*/ 1383389 h 1426445"/>
              <a:gd name="connsiteX3" fmla="*/ 993 w 818449"/>
              <a:gd name="connsiteY3" fmla="*/ 1202415 h 1426445"/>
              <a:gd name="connsiteX4" fmla="*/ 91480 w 818449"/>
              <a:gd name="connsiteY4" fmla="*/ 761595 h 1426445"/>
              <a:gd name="connsiteX5" fmla="*/ 67668 w 818449"/>
              <a:gd name="connsiteY5" fmla="*/ 275819 h 1426445"/>
              <a:gd name="connsiteX0" fmla="*/ 67668 w 819612"/>
              <a:gd name="connsiteY0" fmla="*/ 275819 h 1445552"/>
              <a:gd name="connsiteX1" fmla="*/ 782533 w 819612"/>
              <a:gd name="connsiteY1" fmla="*/ 151994 h 1445552"/>
              <a:gd name="connsiteX2" fmla="*/ 520594 w 819612"/>
              <a:gd name="connsiteY2" fmla="*/ 1383389 h 1445552"/>
              <a:gd name="connsiteX3" fmla="*/ 993 w 819612"/>
              <a:gd name="connsiteY3" fmla="*/ 1202415 h 1445552"/>
              <a:gd name="connsiteX4" fmla="*/ 91480 w 819612"/>
              <a:gd name="connsiteY4" fmla="*/ 761595 h 1445552"/>
              <a:gd name="connsiteX5" fmla="*/ 67668 w 819612"/>
              <a:gd name="connsiteY5" fmla="*/ 275819 h 1445552"/>
              <a:gd name="connsiteX0" fmla="*/ 67668 w 816353"/>
              <a:gd name="connsiteY0" fmla="*/ 304257 h 1473990"/>
              <a:gd name="connsiteX1" fmla="*/ 782533 w 816353"/>
              <a:gd name="connsiteY1" fmla="*/ 180432 h 1473990"/>
              <a:gd name="connsiteX2" fmla="*/ 520594 w 816353"/>
              <a:gd name="connsiteY2" fmla="*/ 1411827 h 1473990"/>
              <a:gd name="connsiteX3" fmla="*/ 993 w 816353"/>
              <a:gd name="connsiteY3" fmla="*/ 1230853 h 1473990"/>
              <a:gd name="connsiteX4" fmla="*/ 91480 w 816353"/>
              <a:gd name="connsiteY4" fmla="*/ 790033 h 1473990"/>
              <a:gd name="connsiteX5" fmla="*/ 67668 w 816353"/>
              <a:gd name="connsiteY5" fmla="*/ 304257 h 1473990"/>
              <a:gd name="connsiteX0" fmla="*/ 67668 w 816353"/>
              <a:gd name="connsiteY0" fmla="*/ 318770 h 1488503"/>
              <a:gd name="connsiteX1" fmla="*/ 782533 w 816353"/>
              <a:gd name="connsiteY1" fmla="*/ 194945 h 1488503"/>
              <a:gd name="connsiteX2" fmla="*/ 520594 w 816353"/>
              <a:gd name="connsiteY2" fmla="*/ 1426340 h 1488503"/>
              <a:gd name="connsiteX3" fmla="*/ 993 w 816353"/>
              <a:gd name="connsiteY3" fmla="*/ 1245366 h 1488503"/>
              <a:gd name="connsiteX4" fmla="*/ 91480 w 816353"/>
              <a:gd name="connsiteY4" fmla="*/ 804546 h 1488503"/>
              <a:gd name="connsiteX5" fmla="*/ 67668 w 816353"/>
              <a:gd name="connsiteY5" fmla="*/ 318770 h 1488503"/>
              <a:gd name="connsiteX0" fmla="*/ 70405 w 819090"/>
              <a:gd name="connsiteY0" fmla="*/ 318770 h 1488289"/>
              <a:gd name="connsiteX1" fmla="*/ 785270 w 819090"/>
              <a:gd name="connsiteY1" fmla="*/ 194945 h 1488289"/>
              <a:gd name="connsiteX2" fmla="*/ 523331 w 819090"/>
              <a:gd name="connsiteY2" fmla="*/ 1426340 h 1488289"/>
              <a:gd name="connsiteX3" fmla="*/ 3730 w 819090"/>
              <a:gd name="connsiteY3" fmla="*/ 1245366 h 1488289"/>
              <a:gd name="connsiteX4" fmla="*/ 94217 w 819090"/>
              <a:gd name="connsiteY4" fmla="*/ 804546 h 1488289"/>
              <a:gd name="connsiteX5" fmla="*/ 70405 w 819090"/>
              <a:gd name="connsiteY5" fmla="*/ 318770 h 1488289"/>
              <a:gd name="connsiteX0" fmla="*/ 72149 w 820834"/>
              <a:gd name="connsiteY0" fmla="*/ 318770 h 1488151"/>
              <a:gd name="connsiteX1" fmla="*/ 787014 w 820834"/>
              <a:gd name="connsiteY1" fmla="*/ 194945 h 1488151"/>
              <a:gd name="connsiteX2" fmla="*/ 525075 w 820834"/>
              <a:gd name="connsiteY2" fmla="*/ 1426340 h 1488151"/>
              <a:gd name="connsiteX3" fmla="*/ 5474 w 820834"/>
              <a:gd name="connsiteY3" fmla="*/ 1245366 h 1488151"/>
              <a:gd name="connsiteX4" fmla="*/ 95961 w 820834"/>
              <a:gd name="connsiteY4" fmla="*/ 804546 h 1488151"/>
              <a:gd name="connsiteX5" fmla="*/ 72149 w 820834"/>
              <a:gd name="connsiteY5" fmla="*/ 318770 h 1488151"/>
              <a:gd name="connsiteX0" fmla="*/ 90361 w 841492"/>
              <a:gd name="connsiteY0" fmla="*/ 318770 h 1497148"/>
              <a:gd name="connsiteX1" fmla="*/ 805226 w 841492"/>
              <a:gd name="connsiteY1" fmla="*/ 194945 h 1497148"/>
              <a:gd name="connsiteX2" fmla="*/ 543287 w 841492"/>
              <a:gd name="connsiteY2" fmla="*/ 1426340 h 1497148"/>
              <a:gd name="connsiteX3" fmla="*/ 4636 w 841492"/>
              <a:gd name="connsiteY3" fmla="*/ 1229491 h 1497148"/>
              <a:gd name="connsiteX4" fmla="*/ 114173 w 841492"/>
              <a:gd name="connsiteY4" fmla="*/ 804546 h 1497148"/>
              <a:gd name="connsiteX5" fmla="*/ 90361 w 841492"/>
              <a:gd name="connsiteY5" fmla="*/ 318770 h 1497148"/>
              <a:gd name="connsiteX0" fmla="*/ 106353 w 843853"/>
              <a:gd name="connsiteY0" fmla="*/ 267980 h 1432320"/>
              <a:gd name="connsiteX1" fmla="*/ 821218 w 843853"/>
              <a:gd name="connsiteY1" fmla="*/ 144155 h 1432320"/>
              <a:gd name="connsiteX2" fmla="*/ 606904 w 843853"/>
              <a:gd name="connsiteY2" fmla="*/ 1375550 h 1432320"/>
              <a:gd name="connsiteX3" fmla="*/ 20628 w 843853"/>
              <a:gd name="connsiteY3" fmla="*/ 1178701 h 1432320"/>
              <a:gd name="connsiteX4" fmla="*/ 130165 w 843853"/>
              <a:gd name="connsiteY4" fmla="*/ 753756 h 1432320"/>
              <a:gd name="connsiteX5" fmla="*/ 106353 w 843853"/>
              <a:gd name="connsiteY5" fmla="*/ 267980 h 1432320"/>
              <a:gd name="connsiteX0" fmla="*/ 106353 w 837945"/>
              <a:gd name="connsiteY0" fmla="*/ 304183 h 1468523"/>
              <a:gd name="connsiteX1" fmla="*/ 821218 w 837945"/>
              <a:gd name="connsiteY1" fmla="*/ 180358 h 1468523"/>
              <a:gd name="connsiteX2" fmla="*/ 606904 w 837945"/>
              <a:gd name="connsiteY2" fmla="*/ 1411753 h 1468523"/>
              <a:gd name="connsiteX3" fmla="*/ 20628 w 837945"/>
              <a:gd name="connsiteY3" fmla="*/ 1214904 h 1468523"/>
              <a:gd name="connsiteX4" fmla="*/ 130165 w 837945"/>
              <a:gd name="connsiteY4" fmla="*/ 789959 h 1468523"/>
              <a:gd name="connsiteX5" fmla="*/ 106353 w 837945"/>
              <a:gd name="connsiteY5" fmla="*/ 304183 h 1468523"/>
              <a:gd name="connsiteX0" fmla="*/ 106353 w 835501"/>
              <a:gd name="connsiteY0" fmla="*/ 314775 h 1479115"/>
              <a:gd name="connsiteX1" fmla="*/ 821218 w 835501"/>
              <a:gd name="connsiteY1" fmla="*/ 190950 h 1479115"/>
              <a:gd name="connsiteX2" fmla="*/ 606904 w 835501"/>
              <a:gd name="connsiteY2" fmla="*/ 1422345 h 1479115"/>
              <a:gd name="connsiteX3" fmla="*/ 20628 w 835501"/>
              <a:gd name="connsiteY3" fmla="*/ 1225496 h 1479115"/>
              <a:gd name="connsiteX4" fmla="*/ 130165 w 835501"/>
              <a:gd name="connsiteY4" fmla="*/ 800551 h 1479115"/>
              <a:gd name="connsiteX5" fmla="*/ 106353 w 835501"/>
              <a:gd name="connsiteY5" fmla="*/ 314775 h 1479115"/>
              <a:gd name="connsiteX0" fmla="*/ 106353 w 834920"/>
              <a:gd name="connsiteY0" fmla="*/ 318768 h 1483108"/>
              <a:gd name="connsiteX1" fmla="*/ 821218 w 834920"/>
              <a:gd name="connsiteY1" fmla="*/ 194943 h 1483108"/>
              <a:gd name="connsiteX2" fmla="*/ 606904 w 834920"/>
              <a:gd name="connsiteY2" fmla="*/ 1426338 h 1483108"/>
              <a:gd name="connsiteX3" fmla="*/ 20628 w 834920"/>
              <a:gd name="connsiteY3" fmla="*/ 1229489 h 1483108"/>
              <a:gd name="connsiteX4" fmla="*/ 130165 w 834920"/>
              <a:gd name="connsiteY4" fmla="*/ 804544 h 1483108"/>
              <a:gd name="connsiteX5" fmla="*/ 106353 w 834920"/>
              <a:gd name="connsiteY5" fmla="*/ 318768 h 1483108"/>
              <a:gd name="connsiteX0" fmla="*/ 106353 w 848815"/>
              <a:gd name="connsiteY0" fmla="*/ 316634 h 1480974"/>
              <a:gd name="connsiteX1" fmla="*/ 821218 w 848815"/>
              <a:gd name="connsiteY1" fmla="*/ 192809 h 1480974"/>
              <a:gd name="connsiteX2" fmla="*/ 606904 w 848815"/>
              <a:gd name="connsiteY2" fmla="*/ 1424204 h 1480974"/>
              <a:gd name="connsiteX3" fmla="*/ 20628 w 848815"/>
              <a:gd name="connsiteY3" fmla="*/ 1227355 h 1480974"/>
              <a:gd name="connsiteX4" fmla="*/ 130165 w 848815"/>
              <a:gd name="connsiteY4" fmla="*/ 802410 h 1480974"/>
              <a:gd name="connsiteX5" fmla="*/ 106353 w 848815"/>
              <a:gd name="connsiteY5" fmla="*/ 316634 h 1480974"/>
              <a:gd name="connsiteX0" fmla="*/ 106353 w 853660"/>
              <a:gd name="connsiteY0" fmla="*/ 316634 h 1477669"/>
              <a:gd name="connsiteX1" fmla="*/ 821218 w 853660"/>
              <a:gd name="connsiteY1" fmla="*/ 192809 h 1477669"/>
              <a:gd name="connsiteX2" fmla="*/ 606904 w 853660"/>
              <a:gd name="connsiteY2" fmla="*/ 1424204 h 1477669"/>
              <a:gd name="connsiteX3" fmla="*/ 20628 w 853660"/>
              <a:gd name="connsiteY3" fmla="*/ 1227355 h 1477669"/>
              <a:gd name="connsiteX4" fmla="*/ 130165 w 853660"/>
              <a:gd name="connsiteY4" fmla="*/ 802410 h 1477669"/>
              <a:gd name="connsiteX5" fmla="*/ 106353 w 853660"/>
              <a:gd name="connsiteY5" fmla="*/ 316634 h 1477669"/>
              <a:gd name="connsiteX0" fmla="*/ 106353 w 854713"/>
              <a:gd name="connsiteY0" fmla="*/ 316634 h 1500141"/>
              <a:gd name="connsiteX1" fmla="*/ 821218 w 854713"/>
              <a:gd name="connsiteY1" fmla="*/ 192809 h 1500141"/>
              <a:gd name="connsiteX2" fmla="*/ 606904 w 854713"/>
              <a:gd name="connsiteY2" fmla="*/ 1424204 h 1500141"/>
              <a:gd name="connsiteX3" fmla="*/ 20628 w 854713"/>
              <a:gd name="connsiteY3" fmla="*/ 1227355 h 1500141"/>
              <a:gd name="connsiteX4" fmla="*/ 130165 w 854713"/>
              <a:gd name="connsiteY4" fmla="*/ 802410 h 1500141"/>
              <a:gd name="connsiteX5" fmla="*/ 106353 w 854713"/>
              <a:gd name="connsiteY5" fmla="*/ 316634 h 1500141"/>
              <a:gd name="connsiteX0" fmla="*/ 88385 w 836745"/>
              <a:gd name="connsiteY0" fmla="*/ 316634 h 1521120"/>
              <a:gd name="connsiteX1" fmla="*/ 803250 w 836745"/>
              <a:gd name="connsiteY1" fmla="*/ 192809 h 1521120"/>
              <a:gd name="connsiteX2" fmla="*/ 588936 w 836745"/>
              <a:gd name="connsiteY2" fmla="*/ 1424204 h 1521120"/>
              <a:gd name="connsiteX3" fmla="*/ 2660 w 836745"/>
              <a:gd name="connsiteY3" fmla="*/ 1227355 h 1521120"/>
              <a:gd name="connsiteX4" fmla="*/ 112197 w 836745"/>
              <a:gd name="connsiteY4" fmla="*/ 802410 h 1521120"/>
              <a:gd name="connsiteX5" fmla="*/ 88385 w 836745"/>
              <a:gd name="connsiteY5" fmla="*/ 316634 h 1521120"/>
              <a:gd name="connsiteX0" fmla="*/ 87060 w 835420"/>
              <a:gd name="connsiteY0" fmla="*/ 316634 h 1505792"/>
              <a:gd name="connsiteX1" fmla="*/ 801925 w 835420"/>
              <a:gd name="connsiteY1" fmla="*/ 192809 h 1505792"/>
              <a:gd name="connsiteX2" fmla="*/ 587611 w 835420"/>
              <a:gd name="connsiteY2" fmla="*/ 1424204 h 1505792"/>
              <a:gd name="connsiteX3" fmla="*/ 1335 w 835420"/>
              <a:gd name="connsiteY3" fmla="*/ 1227355 h 1505792"/>
              <a:gd name="connsiteX4" fmla="*/ 110872 w 835420"/>
              <a:gd name="connsiteY4" fmla="*/ 802410 h 1505792"/>
              <a:gd name="connsiteX5" fmla="*/ 87060 w 835420"/>
              <a:gd name="connsiteY5" fmla="*/ 316634 h 1505792"/>
              <a:gd name="connsiteX0" fmla="*/ 89680 w 838040"/>
              <a:gd name="connsiteY0" fmla="*/ 316634 h 1505738"/>
              <a:gd name="connsiteX1" fmla="*/ 804545 w 838040"/>
              <a:gd name="connsiteY1" fmla="*/ 192809 h 1505738"/>
              <a:gd name="connsiteX2" fmla="*/ 590231 w 838040"/>
              <a:gd name="connsiteY2" fmla="*/ 1424204 h 1505738"/>
              <a:gd name="connsiteX3" fmla="*/ 3955 w 838040"/>
              <a:gd name="connsiteY3" fmla="*/ 1227355 h 1505738"/>
              <a:gd name="connsiteX4" fmla="*/ 113492 w 838040"/>
              <a:gd name="connsiteY4" fmla="*/ 802410 h 1505738"/>
              <a:gd name="connsiteX5" fmla="*/ 89680 w 838040"/>
              <a:gd name="connsiteY5" fmla="*/ 316634 h 1505738"/>
              <a:gd name="connsiteX0" fmla="*/ 87054 w 835414"/>
              <a:gd name="connsiteY0" fmla="*/ 316634 h 1511514"/>
              <a:gd name="connsiteX1" fmla="*/ 801919 w 835414"/>
              <a:gd name="connsiteY1" fmla="*/ 192809 h 1511514"/>
              <a:gd name="connsiteX2" fmla="*/ 587605 w 835414"/>
              <a:gd name="connsiteY2" fmla="*/ 1424204 h 1511514"/>
              <a:gd name="connsiteX3" fmla="*/ 1329 w 835414"/>
              <a:gd name="connsiteY3" fmla="*/ 1227355 h 1511514"/>
              <a:gd name="connsiteX4" fmla="*/ 110866 w 835414"/>
              <a:gd name="connsiteY4" fmla="*/ 802410 h 1511514"/>
              <a:gd name="connsiteX5" fmla="*/ 87054 w 835414"/>
              <a:gd name="connsiteY5" fmla="*/ 316634 h 1511514"/>
              <a:gd name="connsiteX0" fmla="*/ 85910 w 834270"/>
              <a:gd name="connsiteY0" fmla="*/ 316634 h 1511581"/>
              <a:gd name="connsiteX1" fmla="*/ 800775 w 834270"/>
              <a:gd name="connsiteY1" fmla="*/ 192809 h 1511581"/>
              <a:gd name="connsiteX2" fmla="*/ 586461 w 834270"/>
              <a:gd name="connsiteY2" fmla="*/ 1424204 h 1511581"/>
              <a:gd name="connsiteX3" fmla="*/ 185 w 834270"/>
              <a:gd name="connsiteY3" fmla="*/ 1227355 h 1511581"/>
              <a:gd name="connsiteX4" fmla="*/ 109722 w 834270"/>
              <a:gd name="connsiteY4" fmla="*/ 802410 h 1511581"/>
              <a:gd name="connsiteX5" fmla="*/ 85910 w 834270"/>
              <a:gd name="connsiteY5" fmla="*/ 316634 h 1511581"/>
              <a:gd name="connsiteX0" fmla="*/ 85936 w 834296"/>
              <a:gd name="connsiteY0" fmla="*/ 316634 h 1511581"/>
              <a:gd name="connsiteX1" fmla="*/ 800801 w 834296"/>
              <a:gd name="connsiteY1" fmla="*/ 192809 h 1511581"/>
              <a:gd name="connsiteX2" fmla="*/ 586487 w 834296"/>
              <a:gd name="connsiteY2" fmla="*/ 1424204 h 1511581"/>
              <a:gd name="connsiteX3" fmla="*/ 211 w 834296"/>
              <a:gd name="connsiteY3" fmla="*/ 1227355 h 1511581"/>
              <a:gd name="connsiteX4" fmla="*/ 109748 w 834296"/>
              <a:gd name="connsiteY4" fmla="*/ 802410 h 1511581"/>
              <a:gd name="connsiteX5" fmla="*/ 85936 w 834296"/>
              <a:gd name="connsiteY5" fmla="*/ 316634 h 1511581"/>
              <a:gd name="connsiteX0" fmla="*/ 85901 w 834261"/>
              <a:gd name="connsiteY0" fmla="*/ 316634 h 1511581"/>
              <a:gd name="connsiteX1" fmla="*/ 800766 w 834261"/>
              <a:gd name="connsiteY1" fmla="*/ 192809 h 1511581"/>
              <a:gd name="connsiteX2" fmla="*/ 586452 w 834261"/>
              <a:gd name="connsiteY2" fmla="*/ 1424204 h 1511581"/>
              <a:gd name="connsiteX3" fmla="*/ 176 w 834261"/>
              <a:gd name="connsiteY3" fmla="*/ 1227355 h 1511581"/>
              <a:gd name="connsiteX4" fmla="*/ 109713 w 834261"/>
              <a:gd name="connsiteY4" fmla="*/ 802410 h 1511581"/>
              <a:gd name="connsiteX5" fmla="*/ 85901 w 834261"/>
              <a:gd name="connsiteY5" fmla="*/ 316634 h 1511581"/>
              <a:gd name="connsiteX0" fmla="*/ 85901 w 834261"/>
              <a:gd name="connsiteY0" fmla="*/ 321608 h 1516555"/>
              <a:gd name="connsiteX1" fmla="*/ 800766 w 834261"/>
              <a:gd name="connsiteY1" fmla="*/ 197783 h 1516555"/>
              <a:gd name="connsiteX2" fmla="*/ 586452 w 834261"/>
              <a:gd name="connsiteY2" fmla="*/ 1429178 h 1516555"/>
              <a:gd name="connsiteX3" fmla="*/ 176 w 834261"/>
              <a:gd name="connsiteY3" fmla="*/ 1232329 h 1516555"/>
              <a:gd name="connsiteX4" fmla="*/ 109713 w 834261"/>
              <a:gd name="connsiteY4" fmla="*/ 807384 h 1516555"/>
              <a:gd name="connsiteX5" fmla="*/ 85901 w 834261"/>
              <a:gd name="connsiteY5" fmla="*/ 321608 h 1516555"/>
              <a:gd name="connsiteX0" fmla="*/ 85901 w 851980"/>
              <a:gd name="connsiteY0" fmla="*/ 313618 h 1508565"/>
              <a:gd name="connsiteX1" fmla="*/ 800766 w 851980"/>
              <a:gd name="connsiteY1" fmla="*/ 189793 h 1508565"/>
              <a:gd name="connsiteX2" fmla="*/ 586452 w 851980"/>
              <a:gd name="connsiteY2" fmla="*/ 1421188 h 1508565"/>
              <a:gd name="connsiteX3" fmla="*/ 176 w 851980"/>
              <a:gd name="connsiteY3" fmla="*/ 1224339 h 1508565"/>
              <a:gd name="connsiteX4" fmla="*/ 109713 w 851980"/>
              <a:gd name="connsiteY4" fmla="*/ 799394 h 1508565"/>
              <a:gd name="connsiteX5" fmla="*/ 85901 w 851980"/>
              <a:gd name="connsiteY5" fmla="*/ 313618 h 1508565"/>
              <a:gd name="connsiteX0" fmla="*/ 85834 w 851913"/>
              <a:gd name="connsiteY0" fmla="*/ 313618 h 1517953"/>
              <a:gd name="connsiteX1" fmla="*/ 800699 w 851913"/>
              <a:gd name="connsiteY1" fmla="*/ 189793 h 1517953"/>
              <a:gd name="connsiteX2" fmla="*/ 586385 w 851913"/>
              <a:gd name="connsiteY2" fmla="*/ 1421188 h 1517953"/>
              <a:gd name="connsiteX3" fmla="*/ 109 w 851913"/>
              <a:gd name="connsiteY3" fmla="*/ 1224339 h 1517953"/>
              <a:gd name="connsiteX4" fmla="*/ 109646 w 851913"/>
              <a:gd name="connsiteY4" fmla="*/ 799394 h 1517953"/>
              <a:gd name="connsiteX5" fmla="*/ 85834 w 851913"/>
              <a:gd name="connsiteY5" fmla="*/ 313618 h 1517953"/>
              <a:gd name="connsiteX0" fmla="*/ 85834 w 852082"/>
              <a:gd name="connsiteY0" fmla="*/ 313618 h 1543290"/>
              <a:gd name="connsiteX1" fmla="*/ 800699 w 852082"/>
              <a:gd name="connsiteY1" fmla="*/ 189793 h 1543290"/>
              <a:gd name="connsiteX2" fmla="*/ 586385 w 852082"/>
              <a:gd name="connsiteY2" fmla="*/ 1421188 h 1543290"/>
              <a:gd name="connsiteX3" fmla="*/ 109 w 852082"/>
              <a:gd name="connsiteY3" fmla="*/ 1224339 h 1543290"/>
              <a:gd name="connsiteX4" fmla="*/ 109646 w 852082"/>
              <a:gd name="connsiteY4" fmla="*/ 799394 h 1543290"/>
              <a:gd name="connsiteX5" fmla="*/ 85834 w 852082"/>
              <a:gd name="connsiteY5" fmla="*/ 313618 h 1543290"/>
              <a:gd name="connsiteX0" fmla="*/ 85818 w 852066"/>
              <a:gd name="connsiteY0" fmla="*/ 313618 h 1547282"/>
              <a:gd name="connsiteX1" fmla="*/ 800683 w 852066"/>
              <a:gd name="connsiteY1" fmla="*/ 189793 h 1547282"/>
              <a:gd name="connsiteX2" fmla="*/ 586369 w 852066"/>
              <a:gd name="connsiteY2" fmla="*/ 1421188 h 1547282"/>
              <a:gd name="connsiteX3" fmla="*/ 93 w 852066"/>
              <a:gd name="connsiteY3" fmla="*/ 1224339 h 1547282"/>
              <a:gd name="connsiteX4" fmla="*/ 109630 w 852066"/>
              <a:gd name="connsiteY4" fmla="*/ 799394 h 1547282"/>
              <a:gd name="connsiteX5" fmla="*/ 85818 w 852066"/>
              <a:gd name="connsiteY5" fmla="*/ 313618 h 1547282"/>
              <a:gd name="connsiteX0" fmla="*/ 85818 w 852066"/>
              <a:gd name="connsiteY0" fmla="*/ 313618 h 1547275"/>
              <a:gd name="connsiteX1" fmla="*/ 800683 w 852066"/>
              <a:gd name="connsiteY1" fmla="*/ 189793 h 1547275"/>
              <a:gd name="connsiteX2" fmla="*/ 586369 w 852066"/>
              <a:gd name="connsiteY2" fmla="*/ 1421188 h 1547275"/>
              <a:gd name="connsiteX3" fmla="*/ 93 w 852066"/>
              <a:gd name="connsiteY3" fmla="*/ 1224339 h 1547275"/>
              <a:gd name="connsiteX4" fmla="*/ 109630 w 852066"/>
              <a:gd name="connsiteY4" fmla="*/ 799394 h 1547275"/>
              <a:gd name="connsiteX5" fmla="*/ 85818 w 852066"/>
              <a:gd name="connsiteY5" fmla="*/ 313618 h 15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066" h="1547275">
                <a:moveTo>
                  <a:pt x="85818" y="313618"/>
                </a:moveTo>
                <a:cubicBezTo>
                  <a:pt x="104808" y="-49063"/>
                  <a:pt x="708763" y="-106336"/>
                  <a:pt x="800683" y="189793"/>
                </a:cubicBezTo>
                <a:cubicBezTo>
                  <a:pt x="939291" y="636333"/>
                  <a:pt x="773672" y="1225620"/>
                  <a:pt x="586369" y="1421188"/>
                </a:cubicBezTo>
                <a:cubicBezTo>
                  <a:pt x="322501" y="1696699"/>
                  <a:pt x="5911" y="1470062"/>
                  <a:pt x="93" y="1224339"/>
                </a:cubicBezTo>
                <a:cubicBezTo>
                  <a:pt x="-3537" y="1071027"/>
                  <a:pt x="100658" y="920680"/>
                  <a:pt x="109630" y="799394"/>
                </a:cubicBezTo>
                <a:cubicBezTo>
                  <a:pt x="121737" y="635733"/>
                  <a:pt x="78396" y="455360"/>
                  <a:pt x="85818" y="313618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28" name="Rectangle 2827">
            <a:extLst>
              <a:ext uri="{FF2B5EF4-FFF2-40B4-BE49-F238E27FC236}">
                <a16:creationId xmlns:a16="http://schemas.microsoft.com/office/drawing/2014/main" id="{DDE204D1-FA15-0876-14D2-D37FC6EB9132}"/>
              </a:ext>
            </a:extLst>
          </p:cNvPr>
          <p:cNvSpPr/>
          <p:nvPr/>
        </p:nvSpPr>
        <p:spPr>
          <a:xfrm>
            <a:off x="14271921" y="10978240"/>
            <a:ext cx="359190" cy="209051"/>
          </a:xfrm>
          <a:custGeom>
            <a:avLst/>
            <a:gdLst>
              <a:gd name="connsiteX0" fmla="*/ 0 w 361401"/>
              <a:gd name="connsiteY0" fmla="*/ 0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0 w 361401"/>
              <a:gd name="connsiteY4" fmla="*/ 0 h 192382"/>
              <a:gd name="connsiteX0" fmla="*/ 28575 w 361401"/>
              <a:gd name="connsiteY0" fmla="*/ 30956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28575 w 361401"/>
              <a:gd name="connsiteY4" fmla="*/ 30956 h 192382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332826 w 332826"/>
              <a:gd name="connsiteY2" fmla="*/ 192382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268532 w 332826"/>
              <a:gd name="connsiteY2" fmla="*/ 180475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280438"/>
              <a:gd name="connsiteY0" fmla="*/ 40481 h 223339"/>
              <a:gd name="connsiteX1" fmla="*/ 280438 w 280438"/>
              <a:gd name="connsiteY1" fmla="*/ 0 h 223339"/>
              <a:gd name="connsiteX2" fmla="*/ 268532 w 280438"/>
              <a:gd name="connsiteY2" fmla="*/ 190000 h 223339"/>
              <a:gd name="connsiteX3" fmla="*/ 47625 w 280438"/>
              <a:gd name="connsiteY3" fmla="*/ 223339 h 223339"/>
              <a:gd name="connsiteX4" fmla="*/ 0 w 280438"/>
              <a:gd name="connsiteY4" fmla="*/ 40481 h 223339"/>
              <a:gd name="connsiteX0" fmla="*/ 0 w 287582"/>
              <a:gd name="connsiteY0" fmla="*/ 40481 h 223339"/>
              <a:gd name="connsiteX1" fmla="*/ 280438 w 287582"/>
              <a:gd name="connsiteY1" fmla="*/ 0 h 223339"/>
              <a:gd name="connsiteX2" fmla="*/ 287582 w 287582"/>
              <a:gd name="connsiteY2" fmla="*/ 194763 h 223339"/>
              <a:gd name="connsiteX3" fmla="*/ 47625 w 287582"/>
              <a:gd name="connsiteY3" fmla="*/ 223339 h 223339"/>
              <a:gd name="connsiteX4" fmla="*/ 0 w 287582"/>
              <a:gd name="connsiteY4" fmla="*/ 40481 h 223339"/>
              <a:gd name="connsiteX0" fmla="*/ 0 w 312785"/>
              <a:gd name="connsiteY0" fmla="*/ 40481 h 223339"/>
              <a:gd name="connsiteX1" fmla="*/ 280438 w 312785"/>
              <a:gd name="connsiteY1" fmla="*/ 0 h 223339"/>
              <a:gd name="connsiteX2" fmla="*/ 287582 w 312785"/>
              <a:gd name="connsiteY2" fmla="*/ 194763 h 223339"/>
              <a:gd name="connsiteX3" fmla="*/ 47625 w 312785"/>
              <a:gd name="connsiteY3" fmla="*/ 223339 h 223339"/>
              <a:gd name="connsiteX4" fmla="*/ 0 w 312785"/>
              <a:gd name="connsiteY4" fmla="*/ 40481 h 223339"/>
              <a:gd name="connsiteX0" fmla="*/ 0 w 336729"/>
              <a:gd name="connsiteY0" fmla="*/ 40481 h 223339"/>
              <a:gd name="connsiteX1" fmla="*/ 280438 w 336729"/>
              <a:gd name="connsiteY1" fmla="*/ 0 h 223339"/>
              <a:gd name="connsiteX2" fmla="*/ 287582 w 336729"/>
              <a:gd name="connsiteY2" fmla="*/ 194763 h 223339"/>
              <a:gd name="connsiteX3" fmla="*/ 47625 w 336729"/>
              <a:gd name="connsiteY3" fmla="*/ 223339 h 223339"/>
              <a:gd name="connsiteX4" fmla="*/ 0 w 336729"/>
              <a:gd name="connsiteY4" fmla="*/ 40481 h 223339"/>
              <a:gd name="connsiteX0" fmla="*/ 0 w 340270"/>
              <a:gd name="connsiteY0" fmla="*/ 40481 h 223339"/>
              <a:gd name="connsiteX1" fmla="*/ 280438 w 340270"/>
              <a:gd name="connsiteY1" fmla="*/ 0 h 223339"/>
              <a:gd name="connsiteX2" fmla="*/ 287582 w 340270"/>
              <a:gd name="connsiteY2" fmla="*/ 194763 h 223339"/>
              <a:gd name="connsiteX3" fmla="*/ 47625 w 340270"/>
              <a:gd name="connsiteY3" fmla="*/ 223339 h 223339"/>
              <a:gd name="connsiteX4" fmla="*/ 0 w 340270"/>
              <a:gd name="connsiteY4" fmla="*/ 40481 h 223339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20645 w 360915"/>
              <a:gd name="connsiteY0" fmla="*/ 40481 h 209051"/>
              <a:gd name="connsiteX1" fmla="*/ 301083 w 360915"/>
              <a:gd name="connsiteY1" fmla="*/ 0 h 209051"/>
              <a:gd name="connsiteX2" fmla="*/ 308227 w 360915"/>
              <a:gd name="connsiteY2" fmla="*/ 194763 h 209051"/>
              <a:gd name="connsiteX3" fmla="*/ 68270 w 360915"/>
              <a:gd name="connsiteY3" fmla="*/ 209051 h 209051"/>
              <a:gd name="connsiteX4" fmla="*/ 20645 w 360915"/>
              <a:gd name="connsiteY4" fmla="*/ 40481 h 209051"/>
              <a:gd name="connsiteX0" fmla="*/ 21301 w 359190"/>
              <a:gd name="connsiteY0" fmla="*/ 40481 h 209051"/>
              <a:gd name="connsiteX1" fmla="*/ 299358 w 359190"/>
              <a:gd name="connsiteY1" fmla="*/ 0 h 209051"/>
              <a:gd name="connsiteX2" fmla="*/ 306502 w 359190"/>
              <a:gd name="connsiteY2" fmla="*/ 194763 h 209051"/>
              <a:gd name="connsiteX3" fmla="*/ 66545 w 359190"/>
              <a:gd name="connsiteY3" fmla="*/ 209051 h 209051"/>
              <a:gd name="connsiteX4" fmla="*/ 21301 w 359190"/>
              <a:gd name="connsiteY4" fmla="*/ 40481 h 20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90" h="209051">
                <a:moveTo>
                  <a:pt x="21301" y="40481"/>
                </a:moveTo>
                <a:lnTo>
                  <a:pt x="299358" y="0"/>
                </a:lnTo>
                <a:cubicBezTo>
                  <a:pt x="380320" y="53015"/>
                  <a:pt x="375559" y="127461"/>
                  <a:pt x="306502" y="194763"/>
                </a:cubicBezTo>
                <a:lnTo>
                  <a:pt x="66545" y="209051"/>
                </a:lnTo>
                <a:cubicBezTo>
                  <a:pt x="663" y="157624"/>
                  <a:pt x="-19974" y="137152"/>
                  <a:pt x="21301" y="40481"/>
                </a:cubicBezTo>
                <a:close/>
              </a:path>
            </a:pathLst>
          </a:custGeom>
          <a:solidFill>
            <a:srgbClr val="DEC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1" y="6646136"/>
            <a:ext cx="399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a neuron fires, the axons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1" y="8532715"/>
            <a:ext cx="3993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59" y="11247739"/>
            <a:ext cx="3993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76901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62309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2957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8F743F-B823-AFEF-3C88-4575CF2A4AAC}"/>
              </a:ext>
            </a:extLst>
          </p:cNvPr>
          <p:cNvSpPr/>
          <p:nvPr/>
        </p:nvSpPr>
        <p:spPr>
          <a:xfrm rot="715517">
            <a:off x="10801317" y="6642535"/>
            <a:ext cx="3477365" cy="3311191"/>
          </a:xfrm>
          <a:custGeom>
            <a:avLst/>
            <a:gdLst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130629 w 3094340"/>
              <a:gd name="connsiteY0" fmla="*/ 0 h 3341083"/>
              <a:gd name="connsiteX1" fmla="*/ 3094340 w 3094340"/>
              <a:gd name="connsiteY1" fmla="*/ 246743 h 3341083"/>
              <a:gd name="connsiteX2" fmla="*/ 3094340 w 3094340"/>
              <a:gd name="connsiteY2" fmla="*/ 3341083 h 3341083"/>
              <a:gd name="connsiteX3" fmla="*/ 0 w 3094340"/>
              <a:gd name="connsiteY3" fmla="*/ 3341083 h 3341083"/>
              <a:gd name="connsiteX4" fmla="*/ 130629 w 3094340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805558"/>
              <a:gd name="connsiteY0" fmla="*/ 0 h 3587826"/>
              <a:gd name="connsiteX1" fmla="*/ 3616855 w 3805558"/>
              <a:gd name="connsiteY1" fmla="*/ 246743 h 3587826"/>
              <a:gd name="connsiteX2" fmla="*/ 3531060 w 3805558"/>
              <a:gd name="connsiteY2" fmla="*/ 2151270 h 3587826"/>
              <a:gd name="connsiteX3" fmla="*/ 2644398 w 3805558"/>
              <a:gd name="connsiteY3" fmla="*/ 3587826 h 3587826"/>
              <a:gd name="connsiteX4" fmla="*/ 0 w 3805558"/>
              <a:gd name="connsiteY4" fmla="*/ 2237997 h 3587826"/>
              <a:gd name="connsiteX5" fmla="*/ 653144 w 3805558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717616"/>
              <a:gd name="connsiteY0" fmla="*/ 0 h 3587826"/>
              <a:gd name="connsiteX1" fmla="*/ 3616855 w 3717616"/>
              <a:gd name="connsiteY1" fmla="*/ 246743 h 3587826"/>
              <a:gd name="connsiteX2" fmla="*/ 3531060 w 3717616"/>
              <a:gd name="connsiteY2" fmla="*/ 2151270 h 3587826"/>
              <a:gd name="connsiteX3" fmla="*/ 2644398 w 3717616"/>
              <a:gd name="connsiteY3" fmla="*/ 3587826 h 3587826"/>
              <a:gd name="connsiteX4" fmla="*/ 0 w 3717616"/>
              <a:gd name="connsiteY4" fmla="*/ 2237997 h 3587826"/>
              <a:gd name="connsiteX5" fmla="*/ 653144 w 3717616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707046"/>
              <a:gd name="connsiteY0" fmla="*/ 0 h 3492575"/>
              <a:gd name="connsiteX1" fmla="*/ 3208641 w 3707046"/>
              <a:gd name="connsiteY1" fmla="*/ 238578 h 3492575"/>
              <a:gd name="connsiteX2" fmla="*/ 3707046 w 3707046"/>
              <a:gd name="connsiteY2" fmla="*/ 2046040 h 3492575"/>
              <a:gd name="connsiteX3" fmla="*/ 1612069 w 3707046"/>
              <a:gd name="connsiteY3" fmla="*/ 3492575 h 3492575"/>
              <a:gd name="connsiteX4" fmla="*/ 0 w 3707046"/>
              <a:gd name="connsiteY4" fmla="*/ 2190825 h 3492575"/>
              <a:gd name="connsiteX5" fmla="*/ 713923 w 370704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1018723 w 3535596"/>
              <a:gd name="connsiteY0" fmla="*/ 0 h 3530675"/>
              <a:gd name="connsiteX1" fmla="*/ 3399141 w 3535596"/>
              <a:gd name="connsiteY1" fmla="*/ 448128 h 3530675"/>
              <a:gd name="connsiteX2" fmla="*/ 3535596 w 3535596"/>
              <a:gd name="connsiteY2" fmla="*/ 2560390 h 3530675"/>
              <a:gd name="connsiteX3" fmla="*/ 1612069 w 3535596"/>
              <a:gd name="connsiteY3" fmla="*/ 3530675 h 3530675"/>
              <a:gd name="connsiteX4" fmla="*/ 0 w 3535596"/>
              <a:gd name="connsiteY4" fmla="*/ 2228925 h 3530675"/>
              <a:gd name="connsiteX5" fmla="*/ 1018723 w 3535596"/>
              <a:gd name="connsiteY5" fmla="*/ 0 h 3530675"/>
              <a:gd name="connsiteX0" fmla="*/ 961573 w 3478446"/>
              <a:gd name="connsiteY0" fmla="*/ 0 h 3530675"/>
              <a:gd name="connsiteX1" fmla="*/ 3341991 w 3478446"/>
              <a:gd name="connsiteY1" fmla="*/ 448128 h 3530675"/>
              <a:gd name="connsiteX2" fmla="*/ 3478446 w 3478446"/>
              <a:gd name="connsiteY2" fmla="*/ 2560390 h 3530675"/>
              <a:gd name="connsiteX3" fmla="*/ 1554919 w 3478446"/>
              <a:gd name="connsiteY3" fmla="*/ 3530675 h 3530675"/>
              <a:gd name="connsiteX4" fmla="*/ 0 w 3478446"/>
              <a:gd name="connsiteY4" fmla="*/ 1790775 h 3530675"/>
              <a:gd name="connsiteX5" fmla="*/ 961573 w 3478446"/>
              <a:gd name="connsiteY5" fmla="*/ 0 h 3530675"/>
              <a:gd name="connsiteX0" fmla="*/ 961573 w 3478446"/>
              <a:gd name="connsiteY0" fmla="*/ 0 h 3359225"/>
              <a:gd name="connsiteX1" fmla="*/ 3341991 w 3478446"/>
              <a:gd name="connsiteY1" fmla="*/ 448128 h 3359225"/>
              <a:gd name="connsiteX2" fmla="*/ 3478446 w 3478446"/>
              <a:gd name="connsiteY2" fmla="*/ 2560390 h 3359225"/>
              <a:gd name="connsiteX3" fmla="*/ 1459669 w 3478446"/>
              <a:gd name="connsiteY3" fmla="*/ 3359225 h 3359225"/>
              <a:gd name="connsiteX4" fmla="*/ 0 w 3478446"/>
              <a:gd name="connsiteY4" fmla="*/ 1790775 h 3359225"/>
              <a:gd name="connsiteX5" fmla="*/ 961573 w 3478446"/>
              <a:gd name="connsiteY5" fmla="*/ 0 h 3359225"/>
              <a:gd name="connsiteX0" fmla="*/ 1075873 w 3478446"/>
              <a:gd name="connsiteY0" fmla="*/ 0 h 3397325"/>
              <a:gd name="connsiteX1" fmla="*/ 3341991 w 3478446"/>
              <a:gd name="connsiteY1" fmla="*/ 486228 h 3397325"/>
              <a:gd name="connsiteX2" fmla="*/ 3478446 w 3478446"/>
              <a:gd name="connsiteY2" fmla="*/ 2598490 h 3397325"/>
              <a:gd name="connsiteX3" fmla="*/ 1459669 w 3478446"/>
              <a:gd name="connsiteY3" fmla="*/ 3397325 h 3397325"/>
              <a:gd name="connsiteX4" fmla="*/ 0 w 3478446"/>
              <a:gd name="connsiteY4" fmla="*/ 1828875 h 3397325"/>
              <a:gd name="connsiteX5" fmla="*/ 1075873 w 3478446"/>
              <a:gd name="connsiteY5" fmla="*/ 0 h 3397325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6221 w 3730859"/>
              <a:gd name="connsiteY4" fmla="*/ 26864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3521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127193 w 3468528"/>
              <a:gd name="connsiteY2" fmla="*/ 2617025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84563 w 3477365"/>
              <a:gd name="connsiteY2" fmla="*/ 2545174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544661"/>
              <a:gd name="connsiteY0" fmla="*/ 0 h 3311191"/>
              <a:gd name="connsiteX1" fmla="*/ 3477365 w 3544661"/>
              <a:gd name="connsiteY1" fmla="*/ 503461 h 3311191"/>
              <a:gd name="connsiteX2" fmla="*/ 2901622 w 3544661"/>
              <a:gd name="connsiteY2" fmla="*/ 1839683 h 3311191"/>
              <a:gd name="connsiteX3" fmla="*/ 2984563 w 3544661"/>
              <a:gd name="connsiteY3" fmla="*/ 2545174 h 3311191"/>
              <a:gd name="connsiteX4" fmla="*/ 1242651 w 3544661"/>
              <a:gd name="connsiteY4" fmla="*/ 3311191 h 3311191"/>
              <a:gd name="connsiteX5" fmla="*/ 956592 w 3544661"/>
              <a:gd name="connsiteY5" fmla="*/ 2815377 h 3311191"/>
              <a:gd name="connsiteX6" fmla="*/ 0 w 3544661"/>
              <a:gd name="connsiteY6" fmla="*/ 1881188 h 3311191"/>
              <a:gd name="connsiteX7" fmla="*/ 1237838 w 3544661"/>
              <a:gd name="connsiteY7" fmla="*/ 0 h 3311191"/>
              <a:gd name="connsiteX0" fmla="*/ 1237838 w 3540537"/>
              <a:gd name="connsiteY0" fmla="*/ 0 h 3311191"/>
              <a:gd name="connsiteX1" fmla="*/ 3477365 w 3540537"/>
              <a:gd name="connsiteY1" fmla="*/ 503461 h 3311191"/>
              <a:gd name="connsiteX2" fmla="*/ 2901622 w 3540537"/>
              <a:gd name="connsiteY2" fmla="*/ 1839683 h 3311191"/>
              <a:gd name="connsiteX3" fmla="*/ 2984563 w 3540537"/>
              <a:gd name="connsiteY3" fmla="*/ 2545174 h 3311191"/>
              <a:gd name="connsiteX4" fmla="*/ 1242651 w 3540537"/>
              <a:gd name="connsiteY4" fmla="*/ 3311191 h 3311191"/>
              <a:gd name="connsiteX5" fmla="*/ 956592 w 3540537"/>
              <a:gd name="connsiteY5" fmla="*/ 2815377 h 3311191"/>
              <a:gd name="connsiteX6" fmla="*/ 0 w 3540537"/>
              <a:gd name="connsiteY6" fmla="*/ 1881188 h 3311191"/>
              <a:gd name="connsiteX7" fmla="*/ 1237838 w 3540537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27285 w 3477365"/>
              <a:gd name="connsiteY4" fmla="*/ 2666748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5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6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5214 w 3477365"/>
              <a:gd name="connsiteY2" fmla="*/ 185010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3554 w 3477365"/>
              <a:gd name="connsiteY2" fmla="*/ 181151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7365" h="3311191">
                <a:moveTo>
                  <a:pt x="1237838" y="0"/>
                </a:moveTo>
                <a:cubicBezTo>
                  <a:pt x="1735298" y="746376"/>
                  <a:pt x="2309998" y="1086235"/>
                  <a:pt x="3477365" y="503461"/>
                </a:cubicBezTo>
                <a:cubicBezTo>
                  <a:pt x="2959867" y="1021197"/>
                  <a:pt x="2954177" y="1528358"/>
                  <a:pt x="2967341" y="1812824"/>
                </a:cubicBezTo>
                <a:cubicBezTo>
                  <a:pt x="2980505" y="2097290"/>
                  <a:pt x="3053638" y="2308845"/>
                  <a:pt x="2946243" y="2455918"/>
                </a:cubicBezTo>
                <a:cubicBezTo>
                  <a:pt x="2856965" y="2550489"/>
                  <a:pt x="2774389" y="2608213"/>
                  <a:pt x="2449512" y="2649074"/>
                </a:cubicBezTo>
                <a:cubicBezTo>
                  <a:pt x="2124635" y="2689935"/>
                  <a:pt x="1559598" y="2591955"/>
                  <a:pt x="1242651" y="3311191"/>
                </a:cubicBezTo>
                <a:cubicBezTo>
                  <a:pt x="1339800" y="2349586"/>
                  <a:pt x="938182" y="2046871"/>
                  <a:pt x="0" y="1881188"/>
                </a:cubicBezTo>
                <a:cubicBezTo>
                  <a:pt x="638369" y="1825827"/>
                  <a:pt x="1446481" y="951982"/>
                  <a:pt x="1237838" y="0"/>
                </a:cubicBezTo>
                <a:close/>
              </a:path>
            </a:pathLst>
          </a:custGeom>
          <a:solidFill>
            <a:srgbClr val="21091F"/>
          </a:solidFill>
          <a:ln w="76200"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EC62FDC-8571-B848-4590-8D8347762455}"/>
              </a:ext>
            </a:extLst>
          </p:cNvPr>
          <p:cNvGrpSpPr/>
          <p:nvPr/>
        </p:nvGrpSpPr>
        <p:grpSpPr>
          <a:xfrm>
            <a:off x="10901363" y="6662737"/>
            <a:ext cx="3470274" cy="3024319"/>
            <a:chOff x="10901363" y="6662737"/>
            <a:chExt cx="3470274" cy="302431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26172AA-FB96-3FD6-FBE3-BFA95A526FAB}"/>
                </a:ext>
              </a:extLst>
            </p:cNvPr>
            <p:cNvSpPr/>
            <p:nvPr/>
          </p:nvSpPr>
          <p:spPr>
            <a:xfrm>
              <a:off x="10901363" y="6662737"/>
              <a:ext cx="1504950" cy="1519238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4950" h="1519238">
                  <a:moveTo>
                    <a:pt x="0" y="1519238"/>
                  </a:moveTo>
                  <a:cubicBezTo>
                    <a:pt x="657225" y="1508126"/>
                    <a:pt x="1462086" y="877888"/>
                    <a:pt x="150495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599E7AA-F5E5-C1FE-CE04-CB4C53FCBB28}"/>
                </a:ext>
              </a:extLst>
            </p:cNvPr>
            <p:cNvSpPr/>
            <p:nvPr/>
          </p:nvSpPr>
          <p:spPr>
            <a:xfrm>
              <a:off x="12412662" y="6696074"/>
              <a:ext cx="1958975" cy="981654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8975" h="981654">
                  <a:moveTo>
                    <a:pt x="1958975" y="884238"/>
                  </a:moveTo>
                  <a:cubicBezTo>
                    <a:pt x="814387" y="1187451"/>
                    <a:pt x="303211" y="752476"/>
                    <a:pt x="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8974B3F-1257-CF09-F6F2-DE55F430EB82}"/>
                </a:ext>
              </a:extLst>
            </p:cNvPr>
            <p:cNvSpPr/>
            <p:nvPr/>
          </p:nvSpPr>
          <p:spPr>
            <a:xfrm>
              <a:off x="10916141" y="8182107"/>
              <a:ext cx="947361" cy="1504949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  <a:gd name="connsiteX0" fmla="*/ 1806575 w 1806575"/>
                <a:gd name="connsiteY0" fmla="*/ 731838 h 851639"/>
                <a:gd name="connsiteX1" fmla="*/ 0 w 1806575"/>
                <a:gd name="connsiteY1" fmla="*/ 0 h 851639"/>
                <a:gd name="connsiteX0" fmla="*/ 654050 w 654050"/>
                <a:gd name="connsiteY0" fmla="*/ 0 h 1262596"/>
                <a:gd name="connsiteX1" fmla="*/ 0 w 654050"/>
                <a:gd name="connsiteY1" fmla="*/ 1054099 h 1262596"/>
                <a:gd name="connsiteX0" fmla="*/ 734578 w 734578"/>
                <a:gd name="connsiteY0" fmla="*/ 0 h 1054099"/>
                <a:gd name="connsiteX1" fmla="*/ 80528 w 734578"/>
                <a:gd name="connsiteY1" fmla="*/ 1054099 h 1054099"/>
                <a:gd name="connsiteX0" fmla="*/ 654050 w 654050"/>
                <a:gd name="connsiteY0" fmla="*/ 0 h 1054099"/>
                <a:gd name="connsiteX1" fmla="*/ 0 w 654050"/>
                <a:gd name="connsiteY1" fmla="*/ 1054099 h 1054099"/>
                <a:gd name="connsiteX0" fmla="*/ 663575 w 663575"/>
                <a:gd name="connsiteY0" fmla="*/ 0 h 1149349"/>
                <a:gd name="connsiteX1" fmla="*/ 0 w 663575"/>
                <a:gd name="connsiteY1" fmla="*/ 1149349 h 114934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120812 w 862548"/>
                <a:gd name="connsiteY0" fmla="*/ 0 h 876299"/>
                <a:gd name="connsiteX1" fmla="*/ 862174 w 862548"/>
                <a:gd name="connsiteY1" fmla="*/ 876299 h 876299"/>
                <a:gd name="connsiteX0" fmla="*/ 112876 w 968881"/>
                <a:gd name="connsiteY0" fmla="*/ 0 h 1511299"/>
                <a:gd name="connsiteX1" fmla="*/ 968538 w 968881"/>
                <a:gd name="connsiteY1" fmla="*/ 1511299 h 1511299"/>
                <a:gd name="connsiteX0" fmla="*/ 112261 w 977789"/>
                <a:gd name="connsiteY0" fmla="*/ 0 h 1511299"/>
                <a:gd name="connsiteX1" fmla="*/ 977448 w 977789"/>
                <a:gd name="connsiteY1" fmla="*/ 1511299 h 1511299"/>
                <a:gd name="connsiteX0" fmla="*/ 0 w 869607"/>
                <a:gd name="connsiteY0" fmla="*/ 0 h 1511299"/>
                <a:gd name="connsiteX1" fmla="*/ 865187 w 869607"/>
                <a:gd name="connsiteY1" fmla="*/ 1511299 h 1511299"/>
                <a:gd name="connsiteX0" fmla="*/ 0 w 854270"/>
                <a:gd name="connsiteY0" fmla="*/ 0 h 1511299"/>
                <a:gd name="connsiteX1" fmla="*/ 849312 w 854270"/>
                <a:gd name="connsiteY1" fmla="*/ 1511299 h 1511299"/>
                <a:gd name="connsiteX0" fmla="*/ 0 w 857330"/>
                <a:gd name="connsiteY0" fmla="*/ 0 h 1508124"/>
                <a:gd name="connsiteX1" fmla="*/ 852487 w 857330"/>
                <a:gd name="connsiteY1" fmla="*/ 1508124 h 1508124"/>
                <a:gd name="connsiteX0" fmla="*/ 0 w 881939"/>
                <a:gd name="connsiteY0" fmla="*/ 0 h 1492249"/>
                <a:gd name="connsiteX1" fmla="*/ 877887 w 881939"/>
                <a:gd name="connsiteY1" fmla="*/ 1492249 h 1492249"/>
                <a:gd name="connsiteX0" fmla="*/ 0 w 952580"/>
                <a:gd name="connsiteY0" fmla="*/ 0 h 1492249"/>
                <a:gd name="connsiteX1" fmla="*/ 877887 w 952580"/>
                <a:gd name="connsiteY1" fmla="*/ 1492249 h 1492249"/>
                <a:gd name="connsiteX0" fmla="*/ 0 w 940080"/>
                <a:gd name="connsiteY0" fmla="*/ 0 h 1492249"/>
                <a:gd name="connsiteX1" fmla="*/ 877887 w 940080"/>
                <a:gd name="connsiteY1" fmla="*/ 1492249 h 1492249"/>
                <a:gd name="connsiteX0" fmla="*/ 0 w 942073"/>
                <a:gd name="connsiteY0" fmla="*/ 0 h 1492249"/>
                <a:gd name="connsiteX1" fmla="*/ 877887 w 942073"/>
                <a:gd name="connsiteY1" fmla="*/ 1492249 h 1492249"/>
                <a:gd name="connsiteX0" fmla="*/ 0 w 975504"/>
                <a:gd name="connsiteY0" fmla="*/ 0 h 1492249"/>
                <a:gd name="connsiteX1" fmla="*/ 877887 w 975504"/>
                <a:gd name="connsiteY1" fmla="*/ 1492249 h 1492249"/>
                <a:gd name="connsiteX0" fmla="*/ 0 w 960442"/>
                <a:gd name="connsiteY0" fmla="*/ 0 h 1492249"/>
                <a:gd name="connsiteX1" fmla="*/ 877887 w 960442"/>
                <a:gd name="connsiteY1" fmla="*/ 1492249 h 1492249"/>
                <a:gd name="connsiteX0" fmla="*/ 0 w 954255"/>
                <a:gd name="connsiteY0" fmla="*/ 0 h 1492249"/>
                <a:gd name="connsiteX1" fmla="*/ 877887 w 954255"/>
                <a:gd name="connsiteY1" fmla="*/ 1492249 h 1492249"/>
                <a:gd name="connsiteX0" fmla="*/ 0 w 951797"/>
                <a:gd name="connsiteY0" fmla="*/ 0 h 1492249"/>
                <a:gd name="connsiteX1" fmla="*/ 877887 w 951797"/>
                <a:gd name="connsiteY1" fmla="*/ 1492249 h 1492249"/>
                <a:gd name="connsiteX0" fmla="*/ 0 w 946128"/>
                <a:gd name="connsiteY0" fmla="*/ 0 h 1504949"/>
                <a:gd name="connsiteX1" fmla="*/ 871537 w 946128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361" h="1504949">
                  <a:moveTo>
                    <a:pt x="0" y="0"/>
                  </a:moveTo>
                  <a:cubicBezTo>
                    <a:pt x="730249" y="177801"/>
                    <a:pt x="1122361" y="798512"/>
                    <a:pt x="871537" y="1504949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94B8406-4351-C724-BFFF-48ADAAFF7FD3}"/>
              </a:ext>
            </a:extLst>
          </p:cNvPr>
          <p:cNvGrpSpPr/>
          <p:nvPr/>
        </p:nvGrpSpPr>
        <p:grpSpPr>
          <a:xfrm>
            <a:off x="10804525" y="6584950"/>
            <a:ext cx="3689351" cy="3228976"/>
            <a:chOff x="10804525" y="6584950"/>
            <a:chExt cx="3689351" cy="3228976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/>
            <p:nvPr/>
          </p:nvSpPr>
          <p:spPr>
            <a:xfrm>
              <a:off x="10810874" y="8169276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7526366-A5C7-86BA-0800-C01835B6DB62}"/>
                </a:ext>
              </a:extLst>
            </p:cNvPr>
            <p:cNvSpPr/>
            <p:nvPr/>
          </p:nvSpPr>
          <p:spPr>
            <a:xfrm>
              <a:off x="11728683" y="9370494"/>
              <a:ext cx="1302547" cy="443184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2547" h="443184">
                  <a:moveTo>
                    <a:pt x="0" y="443184"/>
                  </a:moveTo>
                  <a:cubicBezTo>
                    <a:pt x="279137" y="-21953"/>
                    <a:pt x="712260" y="-52117"/>
                    <a:pt x="1302547" y="44721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79B1407-9190-30FB-C330-5F4B44A91FE7}"/>
                </a:ext>
              </a:extLst>
            </p:cNvPr>
            <p:cNvSpPr/>
            <p:nvPr/>
          </p:nvSpPr>
          <p:spPr>
            <a:xfrm>
              <a:off x="13028845" y="8842858"/>
              <a:ext cx="661992" cy="591953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661992"/>
                <a:gd name="connsiteY0" fmla="*/ 572295 h 591953"/>
                <a:gd name="connsiteX1" fmla="*/ 661992 w 661992"/>
                <a:gd name="connsiteY1" fmla="*/ 0 h 59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992" h="591953">
                  <a:moveTo>
                    <a:pt x="0" y="572295"/>
                  </a:moveTo>
                  <a:cubicBezTo>
                    <a:pt x="386293" y="645320"/>
                    <a:pt x="662255" y="527845"/>
                    <a:pt x="661992" y="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5FB8050-507F-B5D5-69D0-3F9E14283982}"/>
                </a:ext>
              </a:extLst>
            </p:cNvPr>
            <p:cNvSpPr/>
            <p:nvPr/>
          </p:nvSpPr>
          <p:spPr>
            <a:xfrm>
              <a:off x="13691847" y="7530702"/>
              <a:ext cx="801692" cy="1308895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330938"/>
                <a:gd name="connsiteY0" fmla="*/ 896145 h 904176"/>
                <a:gd name="connsiteX1" fmla="*/ 312742 w 330938"/>
                <a:gd name="connsiteY1" fmla="*/ 0 h 904176"/>
                <a:gd name="connsiteX0" fmla="*/ 0 w 314628"/>
                <a:gd name="connsiteY0" fmla="*/ 896145 h 896145"/>
                <a:gd name="connsiteX1" fmla="*/ 312742 w 314628"/>
                <a:gd name="connsiteY1" fmla="*/ 0 h 896145"/>
                <a:gd name="connsiteX0" fmla="*/ 0 w 327258"/>
                <a:gd name="connsiteY0" fmla="*/ 899320 h 899320"/>
                <a:gd name="connsiteX1" fmla="*/ 325442 w 327258"/>
                <a:gd name="connsiteY1" fmla="*/ 0 h 899320"/>
                <a:gd name="connsiteX0" fmla="*/ 0 w 799281"/>
                <a:gd name="connsiteY0" fmla="*/ 1318420 h 1318420"/>
                <a:gd name="connsiteX1" fmla="*/ 798517 w 799281"/>
                <a:gd name="connsiteY1" fmla="*/ 0 h 1318420"/>
                <a:gd name="connsiteX0" fmla="*/ 0 w 798517"/>
                <a:gd name="connsiteY0" fmla="*/ 1318420 h 1318420"/>
                <a:gd name="connsiteX1" fmla="*/ 798517 w 798517"/>
                <a:gd name="connsiteY1" fmla="*/ 0 h 1318420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1692" h="1308895">
                  <a:moveTo>
                    <a:pt x="0" y="1308895"/>
                  </a:moveTo>
                  <a:cubicBezTo>
                    <a:pt x="17993" y="750095"/>
                    <a:pt x="341580" y="245270"/>
                    <a:pt x="801692" y="0"/>
                  </a:cubicBezTo>
                </a:path>
              </a:pathLst>
            </a:custGeom>
            <a:noFill/>
            <a:ln w="38100" cap="rnd">
              <a:solidFill>
                <a:srgbClr val="3EC6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/>
            <p:nvPr/>
          </p:nvSpPr>
          <p:spPr>
            <a:xfrm>
              <a:off x="10804525" y="6584950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/>
            <p:nvPr/>
          </p:nvSpPr>
          <p:spPr>
            <a:xfrm>
              <a:off x="12395994" y="6588123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72" name="Group 2771">
            <a:extLst>
              <a:ext uri="{FF2B5EF4-FFF2-40B4-BE49-F238E27FC236}">
                <a16:creationId xmlns:a16="http://schemas.microsoft.com/office/drawing/2014/main" id="{AFC4CD49-2E49-1D92-0E18-765BBFA7C1E8}"/>
              </a:ext>
            </a:extLst>
          </p:cNvPr>
          <p:cNvGrpSpPr/>
          <p:nvPr/>
        </p:nvGrpSpPr>
        <p:grpSpPr>
          <a:xfrm>
            <a:off x="12156745" y="7893914"/>
            <a:ext cx="1003074" cy="1006250"/>
            <a:chOff x="12213895" y="7984402"/>
            <a:chExt cx="1003074" cy="1006250"/>
          </a:xfrm>
        </p:grpSpPr>
        <p:grpSp>
          <p:nvGrpSpPr>
            <p:cNvPr id="2350" name="Group 2349">
              <a:extLst>
                <a:ext uri="{FF2B5EF4-FFF2-40B4-BE49-F238E27FC236}">
                  <a16:creationId xmlns:a16="http://schemas.microsoft.com/office/drawing/2014/main" id="{2D382814-82B8-DC3E-0BAB-4EAE9268EF27}"/>
                </a:ext>
              </a:extLst>
            </p:cNvPr>
            <p:cNvGrpSpPr/>
            <p:nvPr/>
          </p:nvGrpSpPr>
          <p:grpSpPr>
            <a:xfrm>
              <a:off x="12213895" y="7984402"/>
              <a:ext cx="1002207" cy="1002327"/>
              <a:chOff x="11981213" y="7856041"/>
              <a:chExt cx="1002207" cy="1002327"/>
            </a:xfrm>
          </p:grpSpPr>
          <p:grpSp>
            <p:nvGrpSpPr>
              <p:cNvPr id="2338" name="Group 2337">
                <a:extLst>
                  <a:ext uri="{FF2B5EF4-FFF2-40B4-BE49-F238E27FC236}">
                    <a16:creationId xmlns:a16="http://schemas.microsoft.com/office/drawing/2014/main" id="{DCF94BAA-5CAA-80B6-CD67-9C89D54B91AA}"/>
                  </a:ext>
                </a:extLst>
              </p:cNvPr>
              <p:cNvGrpSpPr/>
              <p:nvPr/>
            </p:nvGrpSpPr>
            <p:grpSpPr>
              <a:xfrm>
                <a:off x="11981213" y="7856041"/>
                <a:ext cx="1002207" cy="1002327"/>
                <a:chOff x="11981213" y="7856041"/>
                <a:chExt cx="1002207" cy="1002327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8538C0A-8500-9B2C-719D-E060AC7FD2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213" y="7856041"/>
                  <a:ext cx="1001486" cy="1001486"/>
                </a:xfrm>
                <a:prstGeom prst="ellipse">
                  <a:avLst/>
                </a:pr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3876E657-D407-2C1A-D932-3F3C6242FFBA}"/>
                    </a:ext>
                  </a:extLst>
                </p:cNvPr>
                <p:cNvSpPr/>
                <p:nvPr/>
              </p:nvSpPr>
              <p:spPr>
                <a:xfrm>
                  <a:off x="12556981" y="7898607"/>
                  <a:ext cx="85076" cy="35480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076" h="354808">
                      <a:moveTo>
                        <a:pt x="18401" y="354808"/>
                      </a:moveTo>
                      <a:cubicBezTo>
                        <a:pt x="169214" y="296864"/>
                        <a:pt x="-139556" y="60324"/>
                        <a:pt x="85076" y="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9" name="Freeform: Shape 2298">
                  <a:extLst>
                    <a:ext uri="{FF2B5EF4-FFF2-40B4-BE49-F238E27FC236}">
                      <a16:creationId xmlns:a16="http://schemas.microsoft.com/office/drawing/2014/main" id="{0B19F5D4-5F9F-6C15-9087-E52AB3AFA37B}"/>
                    </a:ext>
                  </a:extLst>
                </p:cNvPr>
                <p:cNvSpPr/>
                <p:nvPr/>
              </p:nvSpPr>
              <p:spPr>
                <a:xfrm rot="20183669">
                  <a:off x="12023970" y="8212666"/>
                  <a:ext cx="328612" cy="210794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5756 w 81000"/>
                    <a:gd name="connsiteY0" fmla="*/ 309564 h 309564"/>
                    <a:gd name="connsiteX1" fmla="*/ 81000 w 81000"/>
                    <a:gd name="connsiteY1" fmla="*/ 0 h 309564"/>
                    <a:gd name="connsiteX0" fmla="*/ 153732 w 198976"/>
                    <a:gd name="connsiteY0" fmla="*/ 309564 h 309564"/>
                    <a:gd name="connsiteX1" fmla="*/ 198976 w 198976"/>
                    <a:gd name="connsiteY1" fmla="*/ 0 h 309564"/>
                    <a:gd name="connsiteX0" fmla="*/ 229368 w 229368"/>
                    <a:gd name="connsiteY0" fmla="*/ 292895 h 292895"/>
                    <a:gd name="connsiteX1" fmla="*/ 131737 w 229368"/>
                    <a:gd name="connsiteY1" fmla="*/ 0 h 292895"/>
                    <a:gd name="connsiteX0" fmla="*/ 97631 w 97631"/>
                    <a:gd name="connsiteY0" fmla="*/ 292895 h 292895"/>
                    <a:gd name="connsiteX1" fmla="*/ 0 w 97631"/>
                    <a:gd name="connsiteY1" fmla="*/ 0 h 292895"/>
                    <a:gd name="connsiteX0" fmla="*/ 314325 w 314325"/>
                    <a:gd name="connsiteY0" fmla="*/ 176213 h 176213"/>
                    <a:gd name="connsiteX1" fmla="*/ 0 w 314325"/>
                    <a:gd name="connsiteY1" fmla="*/ 0 h 176213"/>
                    <a:gd name="connsiteX0" fmla="*/ 316889 w 316889"/>
                    <a:gd name="connsiteY0" fmla="*/ 176213 h 186420"/>
                    <a:gd name="connsiteX1" fmla="*/ 2564 w 316889"/>
                    <a:gd name="connsiteY1" fmla="*/ 0 h 186420"/>
                    <a:gd name="connsiteX0" fmla="*/ 315105 w 317059"/>
                    <a:gd name="connsiteY0" fmla="*/ 176213 h 176213"/>
                    <a:gd name="connsiteX1" fmla="*/ 780 w 317059"/>
                    <a:gd name="connsiteY1" fmla="*/ 0 h 176213"/>
                    <a:gd name="connsiteX0" fmla="*/ 329363 w 331247"/>
                    <a:gd name="connsiteY0" fmla="*/ 166688 h 166688"/>
                    <a:gd name="connsiteX1" fmla="*/ 751 w 331247"/>
                    <a:gd name="connsiteY1" fmla="*/ 0 h 166688"/>
                    <a:gd name="connsiteX0" fmla="*/ 329381 w 330342"/>
                    <a:gd name="connsiteY0" fmla="*/ 166688 h 166688"/>
                    <a:gd name="connsiteX1" fmla="*/ 769 w 330342"/>
                    <a:gd name="connsiteY1" fmla="*/ 0 h 166688"/>
                    <a:gd name="connsiteX0" fmla="*/ 328612 w 329789"/>
                    <a:gd name="connsiteY0" fmla="*/ 166688 h 185208"/>
                    <a:gd name="connsiteX1" fmla="*/ 0 w 329789"/>
                    <a:gd name="connsiteY1" fmla="*/ 0 h 185208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230694"/>
                    <a:gd name="connsiteX1" fmla="*/ 134692 w 328612"/>
                    <a:gd name="connsiteY1" fmla="*/ 113885 h 230694"/>
                    <a:gd name="connsiteX2" fmla="*/ 0 w 328612"/>
                    <a:gd name="connsiteY2" fmla="*/ 0 h 230694"/>
                    <a:gd name="connsiteX0" fmla="*/ 328612 w 328612"/>
                    <a:gd name="connsiteY0" fmla="*/ 166688 h 202109"/>
                    <a:gd name="connsiteX1" fmla="*/ 139455 w 328612"/>
                    <a:gd name="connsiteY1" fmla="*/ 66260 h 202109"/>
                    <a:gd name="connsiteX2" fmla="*/ 0 w 328612"/>
                    <a:gd name="connsiteY2" fmla="*/ 0 h 202109"/>
                    <a:gd name="connsiteX0" fmla="*/ 328612 w 328612"/>
                    <a:gd name="connsiteY0" fmla="*/ 166688 h 189964"/>
                    <a:gd name="connsiteX1" fmla="*/ 139455 w 328612"/>
                    <a:gd name="connsiteY1" fmla="*/ 66260 h 189964"/>
                    <a:gd name="connsiteX2" fmla="*/ 0 w 328612"/>
                    <a:gd name="connsiteY2" fmla="*/ 0 h 189964"/>
                    <a:gd name="connsiteX0" fmla="*/ 328612 w 328612"/>
                    <a:gd name="connsiteY0" fmla="*/ 166688 h 185679"/>
                    <a:gd name="connsiteX1" fmla="*/ 122787 w 328612"/>
                    <a:gd name="connsiteY1" fmla="*/ 49592 h 185679"/>
                    <a:gd name="connsiteX2" fmla="*/ 0 w 328612"/>
                    <a:gd name="connsiteY2" fmla="*/ 0 h 185679"/>
                    <a:gd name="connsiteX0" fmla="*/ 328612 w 328612"/>
                    <a:gd name="connsiteY0" fmla="*/ 166688 h 183318"/>
                    <a:gd name="connsiteX1" fmla="*/ 120405 w 328612"/>
                    <a:gd name="connsiteY1" fmla="*/ 40067 h 183318"/>
                    <a:gd name="connsiteX2" fmla="*/ 0 w 328612"/>
                    <a:gd name="connsiteY2" fmla="*/ 0 h 183318"/>
                    <a:gd name="connsiteX0" fmla="*/ 328612 w 328612"/>
                    <a:gd name="connsiteY0" fmla="*/ 166688 h 188985"/>
                    <a:gd name="connsiteX1" fmla="*/ 120405 w 328612"/>
                    <a:gd name="connsiteY1" fmla="*/ 40067 h 188985"/>
                    <a:gd name="connsiteX2" fmla="*/ 0 w 328612"/>
                    <a:gd name="connsiteY2" fmla="*/ 0 h 188985"/>
                    <a:gd name="connsiteX0" fmla="*/ 328612 w 328612"/>
                    <a:gd name="connsiteY0" fmla="*/ 166688 h 171402"/>
                    <a:gd name="connsiteX1" fmla="*/ 120405 w 328612"/>
                    <a:gd name="connsiteY1" fmla="*/ 40067 h 171402"/>
                    <a:gd name="connsiteX2" fmla="*/ 0 w 328612"/>
                    <a:gd name="connsiteY2" fmla="*/ 0 h 171402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73060 h 173068"/>
                    <a:gd name="connsiteX1" fmla="*/ 120405 w 328612"/>
                    <a:gd name="connsiteY1" fmla="*/ 46439 h 173068"/>
                    <a:gd name="connsiteX2" fmla="*/ 182317 w 328612"/>
                    <a:gd name="connsiteY2" fmla="*/ 94065 h 173068"/>
                    <a:gd name="connsiteX3" fmla="*/ 0 w 328612"/>
                    <a:gd name="connsiteY3" fmla="*/ 6372 h 173068"/>
                    <a:gd name="connsiteX0" fmla="*/ 328612 w 328612"/>
                    <a:gd name="connsiteY0" fmla="*/ 199061 h 199083"/>
                    <a:gd name="connsiteX1" fmla="*/ 120405 w 328612"/>
                    <a:gd name="connsiteY1" fmla="*/ 72440 h 199083"/>
                    <a:gd name="connsiteX2" fmla="*/ 182317 w 328612"/>
                    <a:gd name="connsiteY2" fmla="*/ 120066 h 199083"/>
                    <a:gd name="connsiteX3" fmla="*/ 0 w 328612"/>
                    <a:gd name="connsiteY3" fmla="*/ 32373 h 199083"/>
                    <a:gd name="connsiteX0" fmla="*/ 328612 w 328612"/>
                    <a:gd name="connsiteY0" fmla="*/ 174641 h 174649"/>
                    <a:gd name="connsiteX1" fmla="*/ 120405 w 328612"/>
                    <a:gd name="connsiteY1" fmla="*/ 48020 h 174649"/>
                    <a:gd name="connsiteX2" fmla="*/ 225179 w 328612"/>
                    <a:gd name="connsiteY2" fmla="*/ 93265 h 174649"/>
                    <a:gd name="connsiteX3" fmla="*/ 0 w 328612"/>
                    <a:gd name="connsiteY3" fmla="*/ 7953 h 174649"/>
                    <a:gd name="connsiteX0" fmla="*/ 328612 w 328612"/>
                    <a:gd name="connsiteY0" fmla="*/ 166688 h 166696"/>
                    <a:gd name="connsiteX1" fmla="*/ 103736 w 328612"/>
                    <a:gd name="connsiteY1" fmla="*/ 49592 h 166696"/>
                    <a:gd name="connsiteX2" fmla="*/ 225179 w 328612"/>
                    <a:gd name="connsiteY2" fmla="*/ 85312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733"/>
                    <a:gd name="connsiteX1" fmla="*/ 103736 w 328612"/>
                    <a:gd name="connsiteY1" fmla="*/ 49592 h 166733"/>
                    <a:gd name="connsiteX2" fmla="*/ 225179 w 328612"/>
                    <a:gd name="connsiteY2" fmla="*/ 85312 h 166733"/>
                    <a:gd name="connsiteX3" fmla="*/ 0 w 328612"/>
                    <a:gd name="connsiteY3" fmla="*/ 0 h 166733"/>
                    <a:gd name="connsiteX0" fmla="*/ 328612 w 328612"/>
                    <a:gd name="connsiteY0" fmla="*/ 173838 h 173883"/>
                    <a:gd name="connsiteX1" fmla="*/ 103736 w 328612"/>
                    <a:gd name="connsiteY1" fmla="*/ 56742 h 173883"/>
                    <a:gd name="connsiteX2" fmla="*/ 225179 w 328612"/>
                    <a:gd name="connsiteY2" fmla="*/ 92462 h 173883"/>
                    <a:gd name="connsiteX3" fmla="*/ 0 w 328612"/>
                    <a:gd name="connsiteY3" fmla="*/ 7150 h 173883"/>
                    <a:gd name="connsiteX0" fmla="*/ 328612 w 328612"/>
                    <a:gd name="connsiteY0" fmla="*/ 196805 h 196850"/>
                    <a:gd name="connsiteX1" fmla="*/ 103736 w 328612"/>
                    <a:gd name="connsiteY1" fmla="*/ 79709 h 196850"/>
                    <a:gd name="connsiteX2" fmla="*/ 225179 w 328612"/>
                    <a:gd name="connsiteY2" fmla="*/ 115429 h 196850"/>
                    <a:gd name="connsiteX3" fmla="*/ 0 w 328612"/>
                    <a:gd name="connsiteY3" fmla="*/ 30117 h 196850"/>
                    <a:gd name="connsiteX0" fmla="*/ 328612 w 328612"/>
                    <a:gd name="connsiteY0" fmla="*/ 175115 h 175135"/>
                    <a:gd name="connsiteX1" fmla="*/ 139455 w 328612"/>
                    <a:gd name="connsiteY1" fmla="*/ 31825 h 175135"/>
                    <a:gd name="connsiteX2" fmla="*/ 225179 w 328612"/>
                    <a:gd name="connsiteY2" fmla="*/ 93739 h 175135"/>
                    <a:gd name="connsiteX3" fmla="*/ 0 w 328612"/>
                    <a:gd name="connsiteY3" fmla="*/ 8427 h 175135"/>
                    <a:gd name="connsiteX0" fmla="*/ 328612 w 328612"/>
                    <a:gd name="connsiteY0" fmla="*/ 178058 h 178082"/>
                    <a:gd name="connsiteX1" fmla="*/ 139455 w 328612"/>
                    <a:gd name="connsiteY1" fmla="*/ 34768 h 178082"/>
                    <a:gd name="connsiteX2" fmla="*/ 225179 w 328612"/>
                    <a:gd name="connsiteY2" fmla="*/ 96682 h 178082"/>
                    <a:gd name="connsiteX3" fmla="*/ 0 w 328612"/>
                    <a:gd name="connsiteY3" fmla="*/ 11370 h 178082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210794"/>
                    <a:gd name="connsiteX1" fmla="*/ 139455 w 328612"/>
                    <a:gd name="connsiteY1" fmla="*/ 47887 h 210794"/>
                    <a:gd name="connsiteX2" fmla="*/ 225179 w 328612"/>
                    <a:gd name="connsiteY2" fmla="*/ 109801 h 210794"/>
                    <a:gd name="connsiteX3" fmla="*/ 0 w 328612"/>
                    <a:gd name="connsiteY3" fmla="*/ 24489 h 21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2" h="210794">
                      <a:moveTo>
                        <a:pt x="328612" y="191177"/>
                      </a:moveTo>
                      <a:cubicBezTo>
                        <a:pt x="281211" y="254210"/>
                        <a:pt x="123357" y="154319"/>
                        <a:pt x="139455" y="47887"/>
                      </a:cubicBezTo>
                      <a:cubicBezTo>
                        <a:pt x="155553" y="-58545"/>
                        <a:pt x="265090" y="35120"/>
                        <a:pt x="225179" y="109801"/>
                      </a:cubicBezTo>
                      <a:cubicBezTo>
                        <a:pt x="185268" y="184482"/>
                        <a:pt x="-173" y="166899"/>
                        <a:pt x="0" y="24489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1" name="Freeform: Shape 2300">
                  <a:extLst>
                    <a:ext uri="{FF2B5EF4-FFF2-40B4-BE49-F238E27FC236}">
                      <a16:creationId xmlns:a16="http://schemas.microsoft.com/office/drawing/2014/main" id="{C41C0A10-78F6-93C6-64A2-306E8A9AFA4F}"/>
                    </a:ext>
                  </a:extLst>
                </p:cNvPr>
                <p:cNvSpPr/>
                <p:nvPr/>
              </p:nvSpPr>
              <p:spPr>
                <a:xfrm>
                  <a:off x="12342080" y="8370095"/>
                  <a:ext cx="154096" cy="46672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10418 w 333779"/>
                    <a:gd name="connsiteY0" fmla="*/ 35721 h 35721"/>
                    <a:gd name="connsiteX1" fmla="*/ 48480 w 333779"/>
                    <a:gd name="connsiteY1" fmla="*/ 0 h 35721"/>
                    <a:gd name="connsiteX0" fmla="*/ 31862 w 81868"/>
                    <a:gd name="connsiteY0" fmla="*/ 466728 h 466728"/>
                    <a:gd name="connsiteX1" fmla="*/ 81868 w 81868"/>
                    <a:gd name="connsiteY1" fmla="*/ 0 h 466728"/>
                    <a:gd name="connsiteX0" fmla="*/ 73446 w 123452"/>
                    <a:gd name="connsiteY0" fmla="*/ 466728 h 466728"/>
                    <a:gd name="connsiteX1" fmla="*/ 123452 w 123452"/>
                    <a:gd name="connsiteY1" fmla="*/ 0 h 466728"/>
                    <a:gd name="connsiteX0" fmla="*/ 53277 w 136401"/>
                    <a:gd name="connsiteY0" fmla="*/ 466728 h 466728"/>
                    <a:gd name="connsiteX1" fmla="*/ 103283 w 136401"/>
                    <a:gd name="connsiteY1" fmla="*/ 0 h 466728"/>
                    <a:gd name="connsiteX0" fmla="*/ 55313 w 138150"/>
                    <a:gd name="connsiteY0" fmla="*/ 461965 h 461965"/>
                    <a:gd name="connsiteX1" fmla="*/ 102938 w 138150"/>
                    <a:gd name="connsiteY1" fmla="*/ 0 h 461965"/>
                    <a:gd name="connsiteX0" fmla="*/ 73756 w 154096"/>
                    <a:gd name="connsiteY0" fmla="*/ 466728 h 466728"/>
                    <a:gd name="connsiteX1" fmla="*/ 99950 w 154096"/>
                    <a:gd name="connsiteY1" fmla="*/ 0 h 46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096" h="466728">
                      <a:moveTo>
                        <a:pt x="73756" y="466728"/>
                      </a:moveTo>
                      <a:cubicBezTo>
                        <a:pt x="355538" y="277816"/>
                        <a:pt x="-219932" y="248443"/>
                        <a:pt x="99950" y="0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B55403E-E3E7-A50A-B568-1385531F3663}"/>
                    </a:ext>
                  </a:extLst>
                </p:cNvPr>
                <p:cNvSpPr/>
                <p:nvPr/>
              </p:nvSpPr>
              <p:spPr>
                <a:xfrm rot="2884366">
                  <a:off x="12231674" y="8563233"/>
                  <a:ext cx="212725" cy="118977"/>
                </a:xfrm>
                <a:custGeom>
                  <a:avLst/>
                  <a:gdLst>
                    <a:gd name="connsiteX0" fmla="*/ 0 w 238125"/>
                    <a:gd name="connsiteY0" fmla="*/ 114300 h 114300"/>
                    <a:gd name="connsiteX1" fmla="*/ 238125 w 238125"/>
                    <a:gd name="connsiteY1" fmla="*/ 0 h 114300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9129"/>
                    <a:gd name="connsiteX1" fmla="*/ 285750 w 285750"/>
                    <a:gd name="connsiteY1" fmla="*/ 0 h 189129"/>
                    <a:gd name="connsiteX0" fmla="*/ 0 w 171450"/>
                    <a:gd name="connsiteY0" fmla="*/ 171450 h 173463"/>
                    <a:gd name="connsiteX1" fmla="*/ 171450 w 171450"/>
                    <a:gd name="connsiteY1" fmla="*/ 0 h 173463"/>
                    <a:gd name="connsiteX0" fmla="*/ 0 w 212725"/>
                    <a:gd name="connsiteY0" fmla="*/ 111125 h 114685"/>
                    <a:gd name="connsiteX1" fmla="*/ 212725 w 212725"/>
                    <a:gd name="connsiteY1" fmla="*/ 0 h 114685"/>
                    <a:gd name="connsiteX0" fmla="*/ 0 w 212725"/>
                    <a:gd name="connsiteY0" fmla="*/ 111125 h 114824"/>
                    <a:gd name="connsiteX1" fmla="*/ 212725 w 212725"/>
                    <a:gd name="connsiteY1" fmla="*/ 0 h 114824"/>
                    <a:gd name="connsiteX0" fmla="*/ 0 w 212725"/>
                    <a:gd name="connsiteY0" fmla="*/ 111125 h 118992"/>
                    <a:gd name="connsiteX1" fmla="*/ 212725 w 212725"/>
                    <a:gd name="connsiteY1" fmla="*/ 0 h 118992"/>
                    <a:gd name="connsiteX0" fmla="*/ 0 w 212725"/>
                    <a:gd name="connsiteY0" fmla="*/ 111125 h 118977"/>
                    <a:gd name="connsiteX1" fmla="*/ 212725 w 212725"/>
                    <a:gd name="connsiteY1" fmla="*/ 0 h 118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725" h="118977">
                      <a:moveTo>
                        <a:pt x="0" y="111125"/>
                      </a:moveTo>
                      <a:cubicBezTo>
                        <a:pt x="85725" y="142875"/>
                        <a:pt x="189221" y="72816"/>
                        <a:pt x="212725" y="0"/>
                      </a:cubicBezTo>
                    </a:path>
                  </a:pathLst>
                </a:custGeom>
                <a:noFill/>
                <a:ln w="127000" cap="rnd">
                  <a:solidFill>
                    <a:srgbClr val="4E27BB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2" name="Freeform: Shape 2301">
                  <a:extLst>
                    <a:ext uri="{FF2B5EF4-FFF2-40B4-BE49-F238E27FC236}">
                      <a16:creationId xmlns:a16="http://schemas.microsoft.com/office/drawing/2014/main" id="{ED5B51DE-43EF-9853-0D9B-E4E99C1411B7}"/>
                    </a:ext>
                  </a:extLst>
                </p:cNvPr>
                <p:cNvSpPr/>
                <p:nvPr/>
              </p:nvSpPr>
              <p:spPr>
                <a:xfrm>
                  <a:off x="12669563" y="8070042"/>
                  <a:ext cx="201093" cy="421114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093" h="421114">
                      <a:moveTo>
                        <a:pt x="1068" y="259573"/>
                      </a:moveTo>
                      <a:cubicBezTo>
                        <a:pt x="5830" y="331606"/>
                        <a:pt x="-20364" y="394114"/>
                        <a:pt x="48693" y="416736"/>
                      </a:cubicBezTo>
                      <a:cubicBezTo>
                        <a:pt x="117750" y="439358"/>
                        <a:pt x="169740" y="369903"/>
                        <a:pt x="158231" y="309579"/>
                      </a:cubicBezTo>
                      <a:cubicBezTo>
                        <a:pt x="146722" y="249255"/>
                        <a:pt x="48693" y="194485"/>
                        <a:pt x="51075" y="111935"/>
                      </a:cubicBezTo>
                      <a:cubicBezTo>
                        <a:pt x="53457" y="29385"/>
                        <a:pt x="112987" y="-778"/>
                        <a:pt x="201093" y="16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3" name="Freeform: Shape 2302">
                  <a:extLst>
                    <a:ext uri="{FF2B5EF4-FFF2-40B4-BE49-F238E27FC236}">
                      <a16:creationId xmlns:a16="http://schemas.microsoft.com/office/drawing/2014/main" id="{84ADF6B2-558B-FE97-3BE5-8922AF0DD29C}"/>
                    </a:ext>
                  </a:extLst>
                </p:cNvPr>
                <p:cNvSpPr/>
                <p:nvPr/>
              </p:nvSpPr>
              <p:spPr>
                <a:xfrm>
                  <a:off x="12315278" y="7885599"/>
                  <a:ext cx="278956" cy="400050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  <a:gd name="connsiteX0" fmla="*/ 133443 w 152493"/>
                    <a:gd name="connsiteY0" fmla="*/ 464360 h 491032"/>
                    <a:gd name="connsiteX1" fmla="*/ 93 w 152493"/>
                    <a:gd name="connsiteY1" fmla="*/ 416736 h 491032"/>
                    <a:gd name="connsiteX2" fmla="*/ 109631 w 152493"/>
                    <a:gd name="connsiteY2" fmla="*/ 309579 h 491032"/>
                    <a:gd name="connsiteX3" fmla="*/ 2475 w 152493"/>
                    <a:gd name="connsiteY3" fmla="*/ 111935 h 491032"/>
                    <a:gd name="connsiteX4" fmla="*/ 152493 w 152493"/>
                    <a:gd name="connsiteY4" fmla="*/ 16 h 491032"/>
                    <a:gd name="connsiteX0" fmla="*/ 200093 w 219143"/>
                    <a:gd name="connsiteY0" fmla="*/ 464360 h 477402"/>
                    <a:gd name="connsiteX1" fmla="*/ 68 w 219143"/>
                    <a:gd name="connsiteY1" fmla="*/ 261955 h 477402"/>
                    <a:gd name="connsiteX2" fmla="*/ 176281 w 219143"/>
                    <a:gd name="connsiteY2" fmla="*/ 309579 h 477402"/>
                    <a:gd name="connsiteX3" fmla="*/ 69125 w 219143"/>
                    <a:gd name="connsiteY3" fmla="*/ 111935 h 477402"/>
                    <a:gd name="connsiteX4" fmla="*/ 219143 w 219143"/>
                    <a:gd name="connsiteY4" fmla="*/ 16 h 477402"/>
                    <a:gd name="connsiteX0" fmla="*/ 200093 w 219143"/>
                    <a:gd name="connsiteY0" fmla="*/ 464360 h 464360"/>
                    <a:gd name="connsiteX1" fmla="*/ 68 w 219143"/>
                    <a:gd name="connsiteY1" fmla="*/ 261955 h 464360"/>
                    <a:gd name="connsiteX2" fmla="*/ 176281 w 219143"/>
                    <a:gd name="connsiteY2" fmla="*/ 309579 h 464360"/>
                    <a:gd name="connsiteX3" fmla="*/ 69125 w 219143"/>
                    <a:gd name="connsiteY3" fmla="*/ 111935 h 464360"/>
                    <a:gd name="connsiteX4" fmla="*/ 219143 w 219143"/>
                    <a:gd name="connsiteY4" fmla="*/ 16 h 464360"/>
                    <a:gd name="connsiteX0" fmla="*/ 221010 w 240060"/>
                    <a:gd name="connsiteY0" fmla="*/ 464349 h 464349"/>
                    <a:gd name="connsiteX1" fmla="*/ 20985 w 240060"/>
                    <a:gd name="connsiteY1" fmla="*/ 261944 h 464349"/>
                    <a:gd name="connsiteX2" fmla="*/ 13841 w 240060"/>
                    <a:gd name="connsiteY2" fmla="*/ 73825 h 464349"/>
                    <a:gd name="connsiteX3" fmla="*/ 90042 w 240060"/>
                    <a:gd name="connsiteY3" fmla="*/ 111924 h 464349"/>
                    <a:gd name="connsiteX4" fmla="*/ 240060 w 240060"/>
                    <a:gd name="connsiteY4" fmla="*/ 5 h 464349"/>
                    <a:gd name="connsiteX0" fmla="*/ 219582 w 238632"/>
                    <a:gd name="connsiteY0" fmla="*/ 504403 h 504403"/>
                    <a:gd name="connsiteX1" fmla="*/ 19557 w 238632"/>
                    <a:gd name="connsiteY1" fmla="*/ 301998 h 504403"/>
                    <a:gd name="connsiteX2" fmla="*/ 12413 w 238632"/>
                    <a:gd name="connsiteY2" fmla="*/ 113879 h 504403"/>
                    <a:gd name="connsiteX3" fmla="*/ 62420 w 238632"/>
                    <a:gd name="connsiteY3" fmla="*/ 1960 h 504403"/>
                    <a:gd name="connsiteX4" fmla="*/ 238632 w 238632"/>
                    <a:gd name="connsiteY4" fmla="*/ 40059 h 504403"/>
                    <a:gd name="connsiteX0" fmla="*/ 239970 w 239970"/>
                    <a:gd name="connsiteY0" fmla="*/ 330572 h 330572"/>
                    <a:gd name="connsiteX1" fmla="*/ 20895 w 239970"/>
                    <a:gd name="connsiteY1" fmla="*/ 301998 h 330572"/>
                    <a:gd name="connsiteX2" fmla="*/ 13751 w 239970"/>
                    <a:gd name="connsiteY2" fmla="*/ 113879 h 330572"/>
                    <a:gd name="connsiteX3" fmla="*/ 63758 w 239970"/>
                    <a:gd name="connsiteY3" fmla="*/ 1960 h 330572"/>
                    <a:gd name="connsiteX4" fmla="*/ 239970 w 239970"/>
                    <a:gd name="connsiteY4" fmla="*/ 40059 h 330572"/>
                    <a:gd name="connsiteX0" fmla="*/ 226291 w 226291"/>
                    <a:gd name="connsiteY0" fmla="*/ 330572 h 330572"/>
                    <a:gd name="connsiteX1" fmla="*/ 57222 w 226291"/>
                    <a:gd name="connsiteY1" fmla="*/ 201985 h 330572"/>
                    <a:gd name="connsiteX2" fmla="*/ 72 w 226291"/>
                    <a:gd name="connsiteY2" fmla="*/ 113879 h 330572"/>
                    <a:gd name="connsiteX3" fmla="*/ 50079 w 226291"/>
                    <a:gd name="connsiteY3" fmla="*/ 1960 h 330572"/>
                    <a:gd name="connsiteX4" fmla="*/ 226291 w 226291"/>
                    <a:gd name="connsiteY4" fmla="*/ 40059 h 330572"/>
                    <a:gd name="connsiteX0" fmla="*/ 291449 w 291449"/>
                    <a:gd name="connsiteY0" fmla="*/ 330572 h 330572"/>
                    <a:gd name="connsiteX1" fmla="*/ 10461 w 291449"/>
                    <a:gd name="connsiteY1" fmla="*/ 294854 h 330572"/>
                    <a:gd name="connsiteX2" fmla="*/ 65230 w 291449"/>
                    <a:gd name="connsiteY2" fmla="*/ 113879 h 330572"/>
                    <a:gd name="connsiteX3" fmla="*/ 115237 w 291449"/>
                    <a:gd name="connsiteY3" fmla="*/ 1960 h 330572"/>
                    <a:gd name="connsiteX4" fmla="*/ 291449 w 291449"/>
                    <a:gd name="connsiteY4" fmla="*/ 40059 h 330572"/>
                    <a:gd name="connsiteX0" fmla="*/ 300930 w 300930"/>
                    <a:gd name="connsiteY0" fmla="*/ 330572 h 330572"/>
                    <a:gd name="connsiteX1" fmla="*/ 19942 w 300930"/>
                    <a:gd name="connsiteY1" fmla="*/ 294854 h 330572"/>
                    <a:gd name="connsiteX2" fmla="*/ 74711 w 300930"/>
                    <a:gd name="connsiteY2" fmla="*/ 113879 h 330572"/>
                    <a:gd name="connsiteX3" fmla="*/ 124718 w 300930"/>
                    <a:gd name="connsiteY3" fmla="*/ 1960 h 330572"/>
                    <a:gd name="connsiteX4" fmla="*/ 300930 w 300930"/>
                    <a:gd name="connsiteY4" fmla="*/ 40059 h 330572"/>
                    <a:gd name="connsiteX0" fmla="*/ 287173 w 287173"/>
                    <a:gd name="connsiteY0" fmla="*/ 331111 h 331111"/>
                    <a:gd name="connsiteX1" fmla="*/ 6185 w 287173"/>
                    <a:gd name="connsiteY1" fmla="*/ 295393 h 331111"/>
                    <a:gd name="connsiteX2" fmla="*/ 94291 w 287173"/>
                    <a:gd name="connsiteY2" fmla="*/ 126324 h 331111"/>
                    <a:gd name="connsiteX3" fmla="*/ 110961 w 287173"/>
                    <a:gd name="connsiteY3" fmla="*/ 2499 h 331111"/>
                    <a:gd name="connsiteX4" fmla="*/ 287173 w 287173"/>
                    <a:gd name="connsiteY4" fmla="*/ 40598 h 331111"/>
                    <a:gd name="connsiteX0" fmla="*/ 284551 w 284551"/>
                    <a:gd name="connsiteY0" fmla="*/ 331111 h 331111"/>
                    <a:gd name="connsiteX1" fmla="*/ 3563 w 284551"/>
                    <a:gd name="connsiteY1" fmla="*/ 295393 h 331111"/>
                    <a:gd name="connsiteX2" fmla="*/ 91669 w 284551"/>
                    <a:gd name="connsiteY2" fmla="*/ 126324 h 331111"/>
                    <a:gd name="connsiteX3" fmla="*/ 108339 w 284551"/>
                    <a:gd name="connsiteY3" fmla="*/ 2499 h 331111"/>
                    <a:gd name="connsiteX4" fmla="*/ 284551 w 284551"/>
                    <a:gd name="connsiteY4" fmla="*/ 40598 h 331111"/>
                    <a:gd name="connsiteX0" fmla="*/ 281459 w 281459"/>
                    <a:gd name="connsiteY0" fmla="*/ 331111 h 331111"/>
                    <a:gd name="connsiteX1" fmla="*/ 471 w 281459"/>
                    <a:gd name="connsiteY1" fmla="*/ 295393 h 331111"/>
                    <a:gd name="connsiteX2" fmla="*/ 88577 w 281459"/>
                    <a:gd name="connsiteY2" fmla="*/ 126324 h 331111"/>
                    <a:gd name="connsiteX3" fmla="*/ 105247 w 281459"/>
                    <a:gd name="connsiteY3" fmla="*/ 2499 h 331111"/>
                    <a:gd name="connsiteX4" fmla="*/ 281459 w 281459"/>
                    <a:gd name="connsiteY4" fmla="*/ 40598 h 331111"/>
                    <a:gd name="connsiteX0" fmla="*/ 279598 w 279598"/>
                    <a:gd name="connsiteY0" fmla="*/ 331111 h 331111"/>
                    <a:gd name="connsiteX1" fmla="*/ 991 w 279598"/>
                    <a:gd name="connsiteY1" fmla="*/ 259675 h 331111"/>
                    <a:gd name="connsiteX2" fmla="*/ 86716 w 279598"/>
                    <a:gd name="connsiteY2" fmla="*/ 126324 h 331111"/>
                    <a:gd name="connsiteX3" fmla="*/ 103386 w 279598"/>
                    <a:gd name="connsiteY3" fmla="*/ 2499 h 331111"/>
                    <a:gd name="connsiteX4" fmla="*/ 279598 w 279598"/>
                    <a:gd name="connsiteY4" fmla="*/ 40598 h 331111"/>
                    <a:gd name="connsiteX0" fmla="*/ 285135 w 285135"/>
                    <a:gd name="connsiteY0" fmla="*/ 330269 h 330269"/>
                    <a:gd name="connsiteX1" fmla="*/ 6528 w 285135"/>
                    <a:gd name="connsiteY1" fmla="*/ 258833 h 330269"/>
                    <a:gd name="connsiteX2" fmla="*/ 89872 w 285135"/>
                    <a:gd name="connsiteY2" fmla="*/ 106432 h 330269"/>
                    <a:gd name="connsiteX3" fmla="*/ 108923 w 285135"/>
                    <a:gd name="connsiteY3" fmla="*/ 1657 h 330269"/>
                    <a:gd name="connsiteX4" fmla="*/ 285135 w 285135"/>
                    <a:gd name="connsiteY4" fmla="*/ 39756 h 330269"/>
                    <a:gd name="connsiteX0" fmla="*/ 279694 w 279694"/>
                    <a:gd name="connsiteY0" fmla="*/ 330269 h 330269"/>
                    <a:gd name="connsiteX1" fmla="*/ 1087 w 279694"/>
                    <a:gd name="connsiteY1" fmla="*/ 258833 h 330269"/>
                    <a:gd name="connsiteX2" fmla="*/ 84431 w 279694"/>
                    <a:gd name="connsiteY2" fmla="*/ 106432 h 330269"/>
                    <a:gd name="connsiteX3" fmla="*/ 103482 w 279694"/>
                    <a:gd name="connsiteY3" fmla="*/ 1657 h 330269"/>
                    <a:gd name="connsiteX4" fmla="*/ 279694 w 279694"/>
                    <a:gd name="connsiteY4" fmla="*/ 39756 h 330269"/>
                    <a:gd name="connsiteX0" fmla="*/ 279638 w 279638"/>
                    <a:gd name="connsiteY0" fmla="*/ 330269 h 330269"/>
                    <a:gd name="connsiteX1" fmla="*/ 1031 w 279638"/>
                    <a:gd name="connsiteY1" fmla="*/ 258833 h 330269"/>
                    <a:gd name="connsiteX2" fmla="*/ 84375 w 279638"/>
                    <a:gd name="connsiteY2" fmla="*/ 106432 h 330269"/>
                    <a:gd name="connsiteX3" fmla="*/ 103426 w 279638"/>
                    <a:gd name="connsiteY3" fmla="*/ 1657 h 330269"/>
                    <a:gd name="connsiteX4" fmla="*/ 279638 w 279638"/>
                    <a:gd name="connsiteY4" fmla="*/ 39756 h 330269"/>
                    <a:gd name="connsiteX0" fmla="*/ 279583 w 279583"/>
                    <a:gd name="connsiteY0" fmla="*/ 341884 h 341884"/>
                    <a:gd name="connsiteX1" fmla="*/ 976 w 279583"/>
                    <a:gd name="connsiteY1" fmla="*/ 270448 h 341884"/>
                    <a:gd name="connsiteX2" fmla="*/ 84320 w 279583"/>
                    <a:gd name="connsiteY2" fmla="*/ 118047 h 341884"/>
                    <a:gd name="connsiteX3" fmla="*/ 43840 w 279583"/>
                    <a:gd name="connsiteY3" fmla="*/ 1365 h 341884"/>
                    <a:gd name="connsiteX4" fmla="*/ 279583 w 279583"/>
                    <a:gd name="connsiteY4" fmla="*/ 51371 h 341884"/>
                    <a:gd name="connsiteX0" fmla="*/ 279583 w 279583"/>
                    <a:gd name="connsiteY0" fmla="*/ 355211 h 355211"/>
                    <a:gd name="connsiteX1" fmla="*/ 976 w 279583"/>
                    <a:gd name="connsiteY1" fmla="*/ 283775 h 355211"/>
                    <a:gd name="connsiteX2" fmla="*/ 84320 w 279583"/>
                    <a:gd name="connsiteY2" fmla="*/ 131374 h 355211"/>
                    <a:gd name="connsiteX3" fmla="*/ 43840 w 279583"/>
                    <a:gd name="connsiteY3" fmla="*/ 14692 h 355211"/>
                    <a:gd name="connsiteX4" fmla="*/ 279583 w 279583"/>
                    <a:gd name="connsiteY4" fmla="*/ 64698 h 355211"/>
                    <a:gd name="connsiteX0" fmla="*/ 279583 w 279583"/>
                    <a:gd name="connsiteY0" fmla="*/ 400064 h 400064"/>
                    <a:gd name="connsiteX1" fmla="*/ 976 w 279583"/>
                    <a:gd name="connsiteY1" fmla="*/ 328628 h 400064"/>
                    <a:gd name="connsiteX2" fmla="*/ 84320 w 279583"/>
                    <a:gd name="connsiteY2" fmla="*/ 176227 h 400064"/>
                    <a:gd name="connsiteX3" fmla="*/ 43840 w 279583"/>
                    <a:gd name="connsiteY3" fmla="*/ 59545 h 400064"/>
                    <a:gd name="connsiteX4" fmla="*/ 198620 w 279583"/>
                    <a:gd name="connsiteY4" fmla="*/ 14 h 400064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956" h="400050">
                      <a:moveTo>
                        <a:pt x="278956" y="400050"/>
                      </a:moveTo>
                      <a:cubicBezTo>
                        <a:pt x="236093" y="345877"/>
                        <a:pt x="8684" y="441326"/>
                        <a:pt x="349" y="328614"/>
                      </a:cubicBezTo>
                      <a:cubicBezTo>
                        <a:pt x="-7986" y="215902"/>
                        <a:pt x="136080" y="285353"/>
                        <a:pt x="143224" y="195263"/>
                      </a:cubicBezTo>
                      <a:cubicBezTo>
                        <a:pt x="150368" y="105173"/>
                        <a:pt x="26941" y="125412"/>
                        <a:pt x="43213" y="59531"/>
                      </a:cubicBezTo>
                      <a:cubicBezTo>
                        <a:pt x="59485" y="-6350"/>
                        <a:pt x="159893" y="75406"/>
                        <a:pt x="197993" y="0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D619CFE-DD24-2B26-A956-7FC83F2F0B21}"/>
                    </a:ext>
                  </a:extLst>
                </p:cNvPr>
                <p:cNvGrpSpPr/>
                <p:nvPr/>
              </p:nvGrpSpPr>
              <p:grpSpPr>
                <a:xfrm rot="19117666">
                  <a:off x="12337739" y="8158384"/>
                  <a:ext cx="348695" cy="376513"/>
                  <a:chOff x="12141425" y="7575460"/>
                  <a:chExt cx="213620" cy="230662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596A6BC3-1EB3-A1D2-EC17-D86A3AC67784}"/>
                      </a:ext>
                    </a:extLst>
                  </p:cNvPr>
                  <p:cNvGrpSpPr/>
                  <p:nvPr/>
                </p:nvGrpSpPr>
                <p:grpSpPr>
                  <a:xfrm rot="20837172">
                    <a:off x="12193372" y="7685942"/>
                    <a:ext cx="161673" cy="120180"/>
                    <a:chOff x="12130881" y="7590875"/>
                    <a:chExt cx="161673" cy="120180"/>
                  </a:xfrm>
                  <a:solidFill>
                    <a:schemeClr val="accent4">
                      <a:lumMod val="50000"/>
                    </a:schemeClr>
                  </a:solidFill>
                </p:grpSpPr>
                <p:sp>
                  <p:nvSpPr>
                    <p:cNvPr id="2244" name="Oval 2243">
                      <a:extLst>
                        <a:ext uri="{FF2B5EF4-FFF2-40B4-BE49-F238E27FC236}">
                          <a16:creationId xmlns:a16="http://schemas.microsoft.com/office/drawing/2014/main" id="{DD715D60-A398-3F8C-FB51-1A87FF589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90875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5" name="Oval 2244">
                      <a:extLst>
                        <a:ext uri="{FF2B5EF4-FFF2-40B4-BE49-F238E27FC236}">
                          <a16:creationId xmlns:a16="http://schemas.microsoft.com/office/drawing/2014/main" id="{D58D6220-47E0-CB0C-BA50-FB0D9D8CB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5" name="Oval 2294">
                      <a:extLst>
                        <a:ext uri="{FF2B5EF4-FFF2-40B4-BE49-F238E27FC236}">
                          <a16:creationId xmlns:a16="http://schemas.microsoft.com/office/drawing/2014/main" id="{8178EF91-66F0-0500-54C7-C06CC1965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0412" y="7637488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6" name="Oval 2295">
                      <a:extLst>
                        <a:ext uri="{FF2B5EF4-FFF2-40B4-BE49-F238E27FC236}">
                          <a16:creationId xmlns:a16="http://schemas.microsoft.com/office/drawing/2014/main" id="{FE04A195-4F3E-D05F-95CF-783116290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B64A6A3D-4757-A910-B9A2-39717DD72F54}"/>
                      </a:ext>
                    </a:extLst>
                  </p:cNvPr>
                  <p:cNvSpPr/>
                  <p:nvPr/>
                </p:nvSpPr>
                <p:spPr>
                  <a:xfrm>
                    <a:off x="12198727" y="7694131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8B61B567-159E-1F69-0A31-2A57FCE3D064}"/>
                      </a:ext>
                    </a:extLst>
                  </p:cNvPr>
                  <p:cNvSpPr/>
                  <p:nvPr/>
                </p:nvSpPr>
                <p:spPr>
                  <a:xfrm>
                    <a:off x="12258148" y="7665839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90" name="Oval 2689">
                    <a:extLst>
                      <a:ext uri="{FF2B5EF4-FFF2-40B4-BE49-F238E27FC236}">
                        <a16:creationId xmlns:a16="http://schemas.microsoft.com/office/drawing/2014/main" id="{B0EBDCBE-FB09-A786-72A5-6E395F8683FF}"/>
                      </a:ext>
                    </a:extLst>
                  </p:cNvPr>
                  <p:cNvSpPr/>
                  <p:nvPr/>
                </p:nvSpPr>
                <p:spPr>
                  <a:xfrm>
                    <a:off x="12267783" y="7609200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3" name="Oval 2732">
                    <a:extLst>
                      <a:ext uri="{FF2B5EF4-FFF2-40B4-BE49-F238E27FC236}">
                        <a16:creationId xmlns:a16="http://schemas.microsoft.com/office/drawing/2014/main" id="{E0915589-EEFB-74FD-2ED9-4B1FEDCC99C4}"/>
                      </a:ext>
                    </a:extLst>
                  </p:cNvPr>
                  <p:cNvSpPr/>
                  <p:nvPr/>
                </p:nvSpPr>
                <p:spPr>
                  <a:xfrm>
                    <a:off x="12198437" y="7631643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5" name="Oval 2734">
                    <a:extLst>
                      <a:ext uri="{FF2B5EF4-FFF2-40B4-BE49-F238E27FC236}">
                        <a16:creationId xmlns:a16="http://schemas.microsoft.com/office/drawing/2014/main" id="{8B927170-69BD-24D6-F27C-FE42A5EE6A4C}"/>
                      </a:ext>
                    </a:extLst>
                  </p:cNvPr>
                  <p:cNvSpPr/>
                  <p:nvPr/>
                </p:nvSpPr>
                <p:spPr>
                  <a:xfrm>
                    <a:off x="12141425" y="7673856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42" name="Group 2741">
                    <a:extLst>
                      <a:ext uri="{FF2B5EF4-FFF2-40B4-BE49-F238E27FC236}">
                        <a16:creationId xmlns:a16="http://schemas.microsoft.com/office/drawing/2014/main" id="{55B2D048-1905-D2CB-EB6F-6813A5E04CCB}"/>
                      </a:ext>
                    </a:extLst>
                  </p:cNvPr>
                  <p:cNvGrpSpPr/>
                  <p:nvPr/>
                </p:nvGrpSpPr>
                <p:grpSpPr>
                  <a:xfrm>
                    <a:off x="12144984" y="7575460"/>
                    <a:ext cx="161673" cy="138065"/>
                    <a:chOff x="12130881" y="7581350"/>
                    <a:chExt cx="161673" cy="138065"/>
                  </a:xfrm>
                </p:grpSpPr>
                <p:sp>
                  <p:nvSpPr>
                    <p:cNvPr id="2746" name="Oval 2745">
                      <a:extLst>
                        <a:ext uri="{FF2B5EF4-FFF2-40B4-BE49-F238E27FC236}">
                          <a16:creationId xmlns:a16="http://schemas.microsoft.com/office/drawing/2014/main" id="{00D3855D-B647-4FB8-7015-AA14D07E5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81350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7" name="Oval 2746">
                      <a:extLst>
                        <a:ext uri="{FF2B5EF4-FFF2-40B4-BE49-F238E27FC236}">
                          <a16:creationId xmlns:a16="http://schemas.microsoft.com/office/drawing/2014/main" id="{A6FD18F9-42DA-6BCA-ABF5-B4569C467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8" name="Oval 2747">
                      <a:extLst>
                        <a:ext uri="{FF2B5EF4-FFF2-40B4-BE49-F238E27FC236}">
                          <a16:creationId xmlns:a16="http://schemas.microsoft.com/office/drawing/2014/main" id="{A0F9FB25-F117-EC81-EE26-526BC63D81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89906" y="7645848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2" name="Oval 2241">
                      <a:extLst>
                        <a:ext uri="{FF2B5EF4-FFF2-40B4-BE49-F238E27FC236}">
                          <a16:creationId xmlns:a16="http://schemas.microsoft.com/office/drawing/2014/main" id="{C82DF067-5B51-EE83-2309-9604D3E73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2298" name="Freeform: Shape 2297">
                  <a:extLst>
                    <a:ext uri="{FF2B5EF4-FFF2-40B4-BE49-F238E27FC236}">
                      <a16:creationId xmlns:a16="http://schemas.microsoft.com/office/drawing/2014/main" id="{BAA64259-FC8A-6E76-437A-53BDFB3C7ED9}"/>
                    </a:ext>
                  </a:extLst>
                </p:cNvPr>
                <p:cNvSpPr/>
                <p:nvPr/>
              </p:nvSpPr>
              <p:spPr>
                <a:xfrm>
                  <a:off x="12584905" y="8370097"/>
                  <a:ext cx="245269" cy="323012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0 w 202406"/>
                    <a:gd name="connsiteY0" fmla="*/ 342902 h 342902"/>
                    <a:gd name="connsiteX1" fmla="*/ 202406 w 202406"/>
                    <a:gd name="connsiteY1" fmla="*/ 0 h 342902"/>
                    <a:gd name="connsiteX0" fmla="*/ 0 w 247649"/>
                    <a:gd name="connsiteY0" fmla="*/ 5674 h 299930"/>
                    <a:gd name="connsiteX1" fmla="*/ 247649 w 247649"/>
                    <a:gd name="connsiteY1" fmla="*/ 293804 h 299930"/>
                    <a:gd name="connsiteX0" fmla="*/ 0 w 247649"/>
                    <a:gd name="connsiteY0" fmla="*/ 5233 h 307648"/>
                    <a:gd name="connsiteX1" fmla="*/ 247649 w 247649"/>
                    <a:gd name="connsiteY1" fmla="*/ 293363 h 307648"/>
                    <a:gd name="connsiteX0" fmla="*/ 0 w 238124"/>
                    <a:gd name="connsiteY0" fmla="*/ 5285 h 303073"/>
                    <a:gd name="connsiteX1" fmla="*/ 238124 w 238124"/>
                    <a:gd name="connsiteY1" fmla="*/ 288653 h 303073"/>
                    <a:gd name="connsiteX0" fmla="*/ 0 w 240506"/>
                    <a:gd name="connsiteY0" fmla="*/ 5105 h 319098"/>
                    <a:gd name="connsiteX1" fmla="*/ 240506 w 240506"/>
                    <a:gd name="connsiteY1" fmla="*/ 305141 h 319098"/>
                    <a:gd name="connsiteX0" fmla="*/ 0 w 240506"/>
                    <a:gd name="connsiteY0" fmla="*/ 0 h 316117"/>
                    <a:gd name="connsiteX1" fmla="*/ 240506 w 240506"/>
                    <a:gd name="connsiteY1" fmla="*/ 300036 h 316117"/>
                    <a:gd name="connsiteX0" fmla="*/ 0 w 245269"/>
                    <a:gd name="connsiteY0" fmla="*/ 0 h 323012"/>
                    <a:gd name="connsiteX1" fmla="*/ 245269 w 245269"/>
                    <a:gd name="connsiteY1" fmla="*/ 307180 h 32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269" h="323012">
                      <a:moveTo>
                        <a:pt x="0" y="0"/>
                      </a:moveTo>
                      <a:cubicBezTo>
                        <a:pt x="155575" y="13493"/>
                        <a:pt x="30162" y="405604"/>
                        <a:pt x="245269" y="30718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D22CD11-202B-1914-C26F-ED45A98443B2}"/>
                    </a:ext>
                  </a:extLst>
                </p:cNvPr>
                <p:cNvSpPr/>
                <p:nvPr/>
              </p:nvSpPr>
              <p:spPr>
                <a:xfrm rot="18440267">
                  <a:off x="12285701" y="8197062"/>
                  <a:ext cx="745579" cy="47383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  <a:gd name="connsiteX0" fmla="*/ 2555685 w 2562740"/>
                    <a:gd name="connsiteY0" fmla="*/ 904765 h 904765"/>
                    <a:gd name="connsiteX1" fmla="*/ 0 w 2562740"/>
                    <a:gd name="connsiteY1" fmla="*/ 58615 h 904765"/>
                    <a:gd name="connsiteX0" fmla="*/ 408196 w 450899"/>
                    <a:gd name="connsiteY0" fmla="*/ 683792 h 683792"/>
                    <a:gd name="connsiteX1" fmla="*/ 0 w 450899"/>
                    <a:gd name="connsiteY1" fmla="*/ 363259 h 683792"/>
                    <a:gd name="connsiteX0" fmla="*/ 412945 w 437598"/>
                    <a:gd name="connsiteY0" fmla="*/ 588306 h 588306"/>
                    <a:gd name="connsiteX1" fmla="*/ 4749 w 437598"/>
                    <a:gd name="connsiteY1" fmla="*/ 267773 h 588306"/>
                    <a:gd name="connsiteX0" fmla="*/ 712396 w 729843"/>
                    <a:gd name="connsiteY0" fmla="*/ 489420 h 746018"/>
                    <a:gd name="connsiteX1" fmla="*/ 3273 w 729843"/>
                    <a:gd name="connsiteY1" fmla="*/ 660427 h 746018"/>
                    <a:gd name="connsiteX0" fmla="*/ 712690 w 717283"/>
                    <a:gd name="connsiteY0" fmla="*/ 0 h 418110"/>
                    <a:gd name="connsiteX1" fmla="*/ 3567 w 717283"/>
                    <a:gd name="connsiteY1" fmla="*/ 171007 h 418110"/>
                    <a:gd name="connsiteX0" fmla="*/ 750162 w 754570"/>
                    <a:gd name="connsiteY0" fmla="*/ 0 h 423712"/>
                    <a:gd name="connsiteX1" fmla="*/ 3423 w 754570"/>
                    <a:gd name="connsiteY1" fmla="*/ 178710 h 423712"/>
                    <a:gd name="connsiteX0" fmla="*/ 746739 w 752438"/>
                    <a:gd name="connsiteY0" fmla="*/ 0 h 371714"/>
                    <a:gd name="connsiteX1" fmla="*/ 0 w 752438"/>
                    <a:gd name="connsiteY1" fmla="*/ 178710 h 371714"/>
                    <a:gd name="connsiteX0" fmla="*/ 730596 w 736425"/>
                    <a:gd name="connsiteY0" fmla="*/ 0 h 435479"/>
                    <a:gd name="connsiteX1" fmla="*/ 0 w 736425"/>
                    <a:gd name="connsiteY1" fmla="*/ 263438 h 435479"/>
                    <a:gd name="connsiteX0" fmla="*/ 730596 w 737521"/>
                    <a:gd name="connsiteY0" fmla="*/ 0 h 455444"/>
                    <a:gd name="connsiteX1" fmla="*/ 0 w 737521"/>
                    <a:gd name="connsiteY1" fmla="*/ 263438 h 455444"/>
                    <a:gd name="connsiteX0" fmla="*/ 761670 w 768310"/>
                    <a:gd name="connsiteY0" fmla="*/ 0 h 432928"/>
                    <a:gd name="connsiteX1" fmla="*/ 0 w 768310"/>
                    <a:gd name="connsiteY1" fmla="*/ 232416 h 432928"/>
                    <a:gd name="connsiteX0" fmla="*/ 761670 w 767972"/>
                    <a:gd name="connsiteY0" fmla="*/ 0 h 334969"/>
                    <a:gd name="connsiteX1" fmla="*/ 0 w 767972"/>
                    <a:gd name="connsiteY1" fmla="*/ 232416 h 334969"/>
                    <a:gd name="connsiteX0" fmla="*/ 723262 w 729885"/>
                    <a:gd name="connsiteY0" fmla="*/ 0 h 381714"/>
                    <a:gd name="connsiteX1" fmla="*/ 0 w 729885"/>
                    <a:gd name="connsiteY1" fmla="*/ 296305 h 381714"/>
                    <a:gd name="connsiteX0" fmla="*/ 718830 w 725492"/>
                    <a:gd name="connsiteY0" fmla="*/ 0 h 426828"/>
                    <a:gd name="connsiteX1" fmla="*/ 0 w 725492"/>
                    <a:gd name="connsiteY1" fmla="*/ 353283 h 426828"/>
                    <a:gd name="connsiteX0" fmla="*/ 718830 w 718869"/>
                    <a:gd name="connsiteY0" fmla="*/ 0 h 468230"/>
                    <a:gd name="connsiteX1" fmla="*/ 0 w 718869"/>
                    <a:gd name="connsiteY1" fmla="*/ 353283 h 468230"/>
                    <a:gd name="connsiteX0" fmla="*/ 718830 w 719815"/>
                    <a:gd name="connsiteY0" fmla="*/ 0 h 467738"/>
                    <a:gd name="connsiteX1" fmla="*/ 0 w 719815"/>
                    <a:gd name="connsiteY1" fmla="*/ 353283 h 467738"/>
                    <a:gd name="connsiteX0" fmla="*/ 718830 w 719872"/>
                    <a:gd name="connsiteY0" fmla="*/ 0 h 483292"/>
                    <a:gd name="connsiteX1" fmla="*/ 0 w 719872"/>
                    <a:gd name="connsiteY1" fmla="*/ 353283 h 483292"/>
                    <a:gd name="connsiteX0" fmla="*/ 718830 w 722927"/>
                    <a:gd name="connsiteY0" fmla="*/ 0 h 476558"/>
                    <a:gd name="connsiteX1" fmla="*/ 0 w 722927"/>
                    <a:gd name="connsiteY1" fmla="*/ 353283 h 476558"/>
                    <a:gd name="connsiteX0" fmla="*/ 742388 w 746348"/>
                    <a:gd name="connsiteY0" fmla="*/ 0 h 457939"/>
                    <a:gd name="connsiteX1" fmla="*/ 0 w 746348"/>
                    <a:gd name="connsiteY1" fmla="*/ 326329 h 457939"/>
                    <a:gd name="connsiteX0" fmla="*/ 742388 w 745634"/>
                    <a:gd name="connsiteY0" fmla="*/ 0 h 443899"/>
                    <a:gd name="connsiteX1" fmla="*/ 0 w 745634"/>
                    <a:gd name="connsiteY1" fmla="*/ 326329 h 443899"/>
                    <a:gd name="connsiteX0" fmla="*/ 742388 w 745438"/>
                    <a:gd name="connsiteY0" fmla="*/ 0 h 447157"/>
                    <a:gd name="connsiteX1" fmla="*/ 0 w 745438"/>
                    <a:gd name="connsiteY1" fmla="*/ 326329 h 447157"/>
                    <a:gd name="connsiteX0" fmla="*/ 742388 w 745460"/>
                    <a:gd name="connsiteY0" fmla="*/ 0 h 464009"/>
                    <a:gd name="connsiteX1" fmla="*/ 0 w 745460"/>
                    <a:gd name="connsiteY1" fmla="*/ 326329 h 464009"/>
                    <a:gd name="connsiteX0" fmla="*/ 742388 w 745694"/>
                    <a:gd name="connsiteY0" fmla="*/ 0 h 487257"/>
                    <a:gd name="connsiteX1" fmla="*/ 0 w 745694"/>
                    <a:gd name="connsiteY1" fmla="*/ 326329 h 487257"/>
                    <a:gd name="connsiteX0" fmla="*/ 742388 w 745650"/>
                    <a:gd name="connsiteY0" fmla="*/ 0 h 482222"/>
                    <a:gd name="connsiteX1" fmla="*/ 0 w 745650"/>
                    <a:gd name="connsiteY1" fmla="*/ 326329 h 482222"/>
                    <a:gd name="connsiteX0" fmla="*/ 742388 w 745600"/>
                    <a:gd name="connsiteY0" fmla="*/ 0 h 476349"/>
                    <a:gd name="connsiteX1" fmla="*/ 0 w 745600"/>
                    <a:gd name="connsiteY1" fmla="*/ 326329 h 476349"/>
                    <a:gd name="connsiteX0" fmla="*/ 742388 w 745579"/>
                    <a:gd name="connsiteY0" fmla="*/ 0 h 473832"/>
                    <a:gd name="connsiteX1" fmla="*/ 0 w 745579"/>
                    <a:gd name="connsiteY1" fmla="*/ 326329 h 473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5579" h="473832">
                      <a:moveTo>
                        <a:pt x="742388" y="0"/>
                      </a:moveTo>
                      <a:cubicBezTo>
                        <a:pt x="795254" y="484878"/>
                        <a:pt x="176375" y="604931"/>
                        <a:pt x="0" y="326329"/>
                      </a:cubicBezTo>
                    </a:path>
                  </a:pathLst>
                </a:custGeom>
                <a:noFill/>
                <a:ln w="63500" cap="rnd">
                  <a:solidFill>
                    <a:srgbClr val="4B24AC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97" name="Freeform: Shape 2296">
                  <a:extLst>
                    <a:ext uri="{FF2B5EF4-FFF2-40B4-BE49-F238E27FC236}">
                      <a16:creationId xmlns:a16="http://schemas.microsoft.com/office/drawing/2014/main" id="{1270FF82-0339-227C-854E-7400DA5C02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934" y="7856882"/>
                  <a:ext cx="1001486" cy="1001486"/>
                </a:xfrm>
                <a:custGeom>
                  <a:avLst/>
                  <a:gdLst>
                    <a:gd name="connsiteX0" fmla="*/ 500743 w 1001486"/>
                    <a:gd name="connsiteY0" fmla="*/ 31352 h 1001486"/>
                    <a:gd name="connsiteX1" fmla="*/ 31352 w 1001486"/>
                    <a:gd name="connsiteY1" fmla="*/ 500743 h 1001486"/>
                    <a:gd name="connsiteX2" fmla="*/ 500743 w 1001486"/>
                    <a:gd name="connsiteY2" fmla="*/ 970134 h 1001486"/>
                    <a:gd name="connsiteX3" fmla="*/ 970134 w 1001486"/>
                    <a:gd name="connsiteY3" fmla="*/ 500743 h 1001486"/>
                    <a:gd name="connsiteX4" fmla="*/ 500743 w 1001486"/>
                    <a:gd name="connsiteY4" fmla="*/ 31352 h 1001486"/>
                    <a:gd name="connsiteX5" fmla="*/ 500743 w 1001486"/>
                    <a:gd name="connsiteY5" fmla="*/ 0 h 1001486"/>
                    <a:gd name="connsiteX6" fmla="*/ 1001486 w 1001486"/>
                    <a:gd name="connsiteY6" fmla="*/ 500743 h 1001486"/>
                    <a:gd name="connsiteX7" fmla="*/ 500743 w 1001486"/>
                    <a:gd name="connsiteY7" fmla="*/ 1001486 h 1001486"/>
                    <a:gd name="connsiteX8" fmla="*/ 0 w 1001486"/>
                    <a:gd name="connsiteY8" fmla="*/ 500743 h 1001486"/>
                    <a:gd name="connsiteX9" fmla="*/ 500743 w 1001486"/>
                    <a:gd name="connsiteY9" fmla="*/ 0 h 1001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1486" h="1001486">
                      <a:moveTo>
                        <a:pt x="500743" y="31352"/>
                      </a:moveTo>
                      <a:cubicBezTo>
                        <a:pt x="241506" y="31352"/>
                        <a:pt x="31352" y="241506"/>
                        <a:pt x="31352" y="500743"/>
                      </a:cubicBezTo>
                      <a:cubicBezTo>
                        <a:pt x="31352" y="759980"/>
                        <a:pt x="241506" y="970134"/>
                        <a:pt x="500743" y="970134"/>
                      </a:cubicBezTo>
                      <a:cubicBezTo>
                        <a:pt x="759980" y="970134"/>
                        <a:pt x="970134" y="759980"/>
                        <a:pt x="970134" y="500743"/>
                      </a:cubicBezTo>
                      <a:cubicBezTo>
                        <a:pt x="970134" y="241506"/>
                        <a:pt x="759980" y="31352"/>
                        <a:pt x="500743" y="31352"/>
                      </a:cubicBezTo>
                      <a:close/>
                      <a:moveTo>
                        <a:pt x="500743" y="0"/>
                      </a:moveTo>
                      <a:cubicBezTo>
                        <a:pt x="777296" y="0"/>
                        <a:pt x="1001486" y="224190"/>
                        <a:pt x="1001486" y="500743"/>
                      </a:cubicBezTo>
                      <a:cubicBezTo>
                        <a:pt x="1001486" y="777296"/>
                        <a:pt x="777296" y="1001486"/>
                        <a:pt x="500743" y="1001486"/>
                      </a:cubicBezTo>
                      <a:cubicBezTo>
                        <a:pt x="224190" y="1001486"/>
                        <a:pt x="0" y="777296"/>
                        <a:pt x="0" y="500743"/>
                      </a:cubicBezTo>
                      <a:cubicBezTo>
                        <a:pt x="0" y="224190"/>
                        <a:pt x="224190" y="0"/>
                        <a:pt x="500743" y="0"/>
                      </a:cubicBezTo>
                      <a:close/>
                    </a:path>
                  </a:pathLst>
                </a:cu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8F31F92-1CCA-8CB6-B19F-B8EDBCC29D8A}"/>
                    </a:ext>
                  </a:extLst>
                </p:cNvPr>
                <p:cNvSpPr/>
                <p:nvPr/>
              </p:nvSpPr>
              <p:spPr>
                <a:xfrm>
                  <a:off x="12155044" y="8005265"/>
                  <a:ext cx="286987" cy="286987"/>
                </a:xfrm>
                <a:prstGeom prst="ellipse">
                  <a:avLst/>
                </a:prstGeom>
                <a:solidFill>
                  <a:srgbClr val="A46BF9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5" name="Freeform: Shape 2304">
                  <a:extLst>
                    <a:ext uri="{FF2B5EF4-FFF2-40B4-BE49-F238E27FC236}">
                      <a16:creationId xmlns:a16="http://schemas.microsoft.com/office/drawing/2014/main" id="{A6171565-EC45-2EC8-E87C-CF3577174E61}"/>
                    </a:ext>
                  </a:extLst>
                </p:cNvPr>
                <p:cNvSpPr/>
                <p:nvPr/>
              </p:nvSpPr>
              <p:spPr>
                <a:xfrm rot="456813">
                  <a:off x="12351008" y="8243887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6" name="Freeform: Shape 2305">
                  <a:extLst>
                    <a:ext uri="{FF2B5EF4-FFF2-40B4-BE49-F238E27FC236}">
                      <a16:creationId xmlns:a16="http://schemas.microsoft.com/office/drawing/2014/main" id="{E0219D3D-2651-703B-C68E-170EDA724E36}"/>
                    </a:ext>
                  </a:extLst>
                </p:cNvPr>
                <p:cNvSpPr/>
                <p:nvPr/>
              </p:nvSpPr>
              <p:spPr>
                <a:xfrm rot="1524366">
                  <a:off x="12439115" y="8198643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7" name="Freeform: Shape 2306">
                  <a:extLst>
                    <a:ext uri="{FF2B5EF4-FFF2-40B4-BE49-F238E27FC236}">
                      <a16:creationId xmlns:a16="http://schemas.microsoft.com/office/drawing/2014/main" id="{8AFBD8B3-4EBF-6584-5792-B249B12B84FB}"/>
                    </a:ext>
                  </a:extLst>
                </p:cNvPr>
                <p:cNvSpPr/>
                <p:nvPr/>
              </p:nvSpPr>
              <p:spPr>
                <a:xfrm rot="2679253">
                  <a:off x="12370058" y="8329611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7" name="Freeform: Shape 2316">
                  <a:extLst>
                    <a:ext uri="{FF2B5EF4-FFF2-40B4-BE49-F238E27FC236}">
                      <a16:creationId xmlns:a16="http://schemas.microsoft.com/office/drawing/2014/main" id="{8A369F50-8FB2-0681-F352-E1E411980071}"/>
                    </a:ext>
                  </a:extLst>
                </p:cNvPr>
                <p:cNvSpPr/>
                <p:nvPr/>
              </p:nvSpPr>
              <p:spPr>
                <a:xfrm rot="2679253">
                  <a:off x="12460546" y="8284368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8" name="Freeform: Shape 2317">
                  <a:extLst>
                    <a:ext uri="{FF2B5EF4-FFF2-40B4-BE49-F238E27FC236}">
                      <a16:creationId xmlns:a16="http://schemas.microsoft.com/office/drawing/2014/main" id="{732F79F6-8D4A-F01B-256E-0DBA285043A6}"/>
                    </a:ext>
                  </a:extLst>
                </p:cNvPr>
                <p:cNvSpPr/>
                <p:nvPr/>
              </p:nvSpPr>
              <p:spPr>
                <a:xfrm>
                  <a:off x="11994357" y="7862138"/>
                  <a:ext cx="573881" cy="417470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881" h="417470">
                      <a:moveTo>
                        <a:pt x="0" y="417470"/>
                      </a:moveTo>
                      <a:cubicBezTo>
                        <a:pt x="66675" y="84889"/>
                        <a:pt x="359568" y="-33382"/>
                        <a:pt x="573881" y="7894"/>
                      </a:cubicBezTo>
                    </a:path>
                  </a:pathLst>
                </a:custGeom>
                <a:noFill/>
                <a:ln cap="rnd">
                  <a:solidFill>
                    <a:srgbClr val="915CF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37" name="Freeform: Shape 2336">
                  <a:extLst>
                    <a:ext uri="{FF2B5EF4-FFF2-40B4-BE49-F238E27FC236}">
                      <a16:creationId xmlns:a16="http://schemas.microsoft.com/office/drawing/2014/main" id="{D75D96A2-2B33-A3F7-EF0E-F4AD535B45D7}"/>
                    </a:ext>
                  </a:extLst>
                </p:cNvPr>
                <p:cNvSpPr/>
                <p:nvPr/>
              </p:nvSpPr>
              <p:spPr>
                <a:xfrm>
                  <a:off x="12170569" y="7870032"/>
                  <a:ext cx="228600" cy="102394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  <a:gd name="connsiteX0" fmla="*/ 0 w 285750"/>
                    <a:gd name="connsiteY0" fmla="*/ 570847 h 570847"/>
                    <a:gd name="connsiteX1" fmla="*/ 285750 w 285750"/>
                    <a:gd name="connsiteY1" fmla="*/ 4109 h 570847"/>
                    <a:gd name="connsiteX0" fmla="*/ 0 w 285750"/>
                    <a:gd name="connsiteY0" fmla="*/ 566738 h 566738"/>
                    <a:gd name="connsiteX1" fmla="*/ 285750 w 285750"/>
                    <a:gd name="connsiteY1" fmla="*/ 0 h 566738"/>
                    <a:gd name="connsiteX0" fmla="*/ 0 w 257175"/>
                    <a:gd name="connsiteY0" fmla="*/ 179120 h 179120"/>
                    <a:gd name="connsiteX1" fmla="*/ 257175 w 257175"/>
                    <a:gd name="connsiteY1" fmla="*/ 71964 h 179120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600" h="102394">
                      <a:moveTo>
                        <a:pt x="0" y="102394"/>
                      </a:moveTo>
                      <a:cubicBezTo>
                        <a:pt x="73819" y="46038"/>
                        <a:pt x="135730" y="13492"/>
                        <a:pt x="228600" y="0"/>
                      </a:cubicBezTo>
                    </a:path>
                  </a:pathLst>
                </a:custGeom>
                <a:noFill/>
                <a:ln cap="rnd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EF6490E1-D96C-A142-AD20-9C54A564FAEA}"/>
                  </a:ext>
                </a:extLst>
              </p:cNvPr>
              <p:cNvSpPr/>
              <p:nvPr/>
            </p:nvSpPr>
            <p:spPr>
              <a:xfrm>
                <a:off x="12153900" y="8215256"/>
                <a:ext cx="90488" cy="66732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66732">
                    <a:moveTo>
                      <a:pt x="90488" y="66732"/>
                    </a:moveTo>
                    <a:cubicBezTo>
                      <a:pt x="86519" y="23870"/>
                      <a:pt x="39688" y="-9469"/>
                      <a:pt x="0" y="2438"/>
                    </a:cubicBezTo>
                  </a:path>
                </a:pathLst>
              </a:custGeom>
              <a:noFill/>
              <a:ln cap="rnd">
                <a:solidFill>
                  <a:srgbClr val="17AC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3A2159A1-AC78-D90D-950C-A1CC63ACA86C}"/>
                  </a:ext>
                </a:extLst>
              </p:cNvPr>
              <p:cNvSpPr/>
              <p:nvPr/>
            </p:nvSpPr>
            <p:spPr>
              <a:xfrm>
                <a:off x="12553461" y="7943849"/>
                <a:ext cx="14777" cy="95250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  <a:gd name="connsiteX0" fmla="*/ 366713 w 366713"/>
                  <a:gd name="connsiteY0" fmla="*/ 2559 h 481190"/>
                  <a:gd name="connsiteX1" fmla="*/ 0 w 366713"/>
                  <a:gd name="connsiteY1" fmla="*/ 481190 h 481190"/>
                  <a:gd name="connsiteX0" fmla="*/ 246 w 18868"/>
                  <a:gd name="connsiteY0" fmla="*/ 8845 h 104095"/>
                  <a:gd name="connsiteX1" fmla="*/ 2627 w 18868"/>
                  <a:gd name="connsiteY1" fmla="*/ 104095 h 104095"/>
                  <a:gd name="connsiteX0" fmla="*/ 10240 w 12621"/>
                  <a:gd name="connsiteY0" fmla="*/ 11826 h 107076"/>
                  <a:gd name="connsiteX1" fmla="*/ 12621 w 12621"/>
                  <a:gd name="connsiteY1" fmla="*/ 107076 h 107076"/>
                  <a:gd name="connsiteX0" fmla="*/ 12396 w 14777"/>
                  <a:gd name="connsiteY0" fmla="*/ 0 h 95250"/>
                  <a:gd name="connsiteX1" fmla="*/ 14777 w 14777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77" h="95250">
                    <a:moveTo>
                      <a:pt x="12396" y="0"/>
                    </a:moveTo>
                    <a:cubicBezTo>
                      <a:pt x="1283" y="23813"/>
                      <a:pt x="-9829" y="40481"/>
                      <a:pt x="14777" y="95250"/>
                    </a:cubicBezTo>
                  </a:path>
                </a:pathLst>
              </a:custGeom>
              <a:noFill/>
              <a:ln cap="rnd">
                <a:solidFill>
                  <a:srgbClr val="1193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FFAB7614-08F4-2F1E-0920-D1210C092696}"/>
                </a:ext>
              </a:extLst>
            </p:cNvPr>
            <p:cNvSpPr>
              <a:spLocks/>
            </p:cNvSpPr>
            <p:nvPr/>
          </p:nvSpPr>
          <p:spPr>
            <a:xfrm>
              <a:off x="12300122" y="8079509"/>
              <a:ext cx="916847" cy="911143"/>
            </a:xfrm>
            <a:custGeom>
              <a:avLst/>
              <a:gdLst>
                <a:gd name="connsiteX0" fmla="*/ 701921 w 916847"/>
                <a:gd name="connsiteY0" fmla="*/ 0 h 911143"/>
                <a:gd name="connsiteX1" fmla="*/ 770183 w 916847"/>
                <a:gd name="connsiteY1" fmla="*/ 56321 h 911143"/>
                <a:gd name="connsiteX2" fmla="*/ 916847 w 916847"/>
                <a:gd name="connsiteY2" fmla="*/ 410400 h 911143"/>
                <a:gd name="connsiteX3" fmla="*/ 416104 w 916847"/>
                <a:gd name="connsiteY3" fmla="*/ 911143 h 911143"/>
                <a:gd name="connsiteX4" fmla="*/ 880 w 916847"/>
                <a:gd name="connsiteY4" fmla="*/ 690370 h 911143"/>
                <a:gd name="connsiteX5" fmla="*/ 0 w 916847"/>
                <a:gd name="connsiteY5" fmla="*/ 688749 h 911143"/>
                <a:gd name="connsiteX6" fmla="*/ 10963 w 916847"/>
                <a:gd name="connsiteY6" fmla="*/ 692185 h 911143"/>
                <a:gd name="connsiteX7" fmla="*/ 508323 w 916847"/>
                <a:gd name="connsiteY7" fmla="*/ 550583 h 911143"/>
                <a:gd name="connsiteX8" fmla="*/ 715048 w 916847"/>
                <a:gd name="connsiteY8" fmla="*/ 76576 h 91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6847" h="911143">
                  <a:moveTo>
                    <a:pt x="701921" y="0"/>
                  </a:moveTo>
                  <a:lnTo>
                    <a:pt x="770183" y="56321"/>
                  </a:lnTo>
                  <a:cubicBezTo>
                    <a:pt x="860800" y="146938"/>
                    <a:pt x="916847" y="272124"/>
                    <a:pt x="916847" y="410400"/>
                  </a:cubicBezTo>
                  <a:cubicBezTo>
                    <a:pt x="916847" y="686953"/>
                    <a:pt x="692657" y="911143"/>
                    <a:pt x="416104" y="911143"/>
                  </a:cubicBezTo>
                  <a:cubicBezTo>
                    <a:pt x="243258" y="911143"/>
                    <a:pt x="90867" y="823569"/>
                    <a:pt x="880" y="690370"/>
                  </a:cubicBezTo>
                  <a:lnTo>
                    <a:pt x="0" y="688749"/>
                  </a:lnTo>
                  <a:lnTo>
                    <a:pt x="10963" y="692185"/>
                  </a:lnTo>
                  <a:cubicBezTo>
                    <a:pt x="174931" y="725752"/>
                    <a:pt x="361778" y="678713"/>
                    <a:pt x="508323" y="550583"/>
                  </a:cubicBezTo>
                  <a:cubicBezTo>
                    <a:pt x="654868" y="422453"/>
                    <a:pt x="726428" y="243558"/>
                    <a:pt x="715048" y="76576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14" name="Freeform: Shape 2813">
            <a:extLst>
              <a:ext uri="{FF2B5EF4-FFF2-40B4-BE49-F238E27FC236}">
                <a16:creationId xmlns:a16="http://schemas.microsoft.com/office/drawing/2014/main" id="{3A9F4754-A53A-3971-CC70-49B9AFCB5901}"/>
              </a:ext>
            </a:extLst>
          </p:cNvPr>
          <p:cNvSpPr/>
          <p:nvPr/>
        </p:nvSpPr>
        <p:spPr>
          <a:xfrm>
            <a:off x="14262264" y="10958514"/>
            <a:ext cx="375361" cy="25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61" h="254293">
                <a:moveTo>
                  <a:pt x="77626" y="28576"/>
                </a:moveTo>
                <a:cubicBezTo>
                  <a:pt x="-92236" y="122238"/>
                  <a:pt x="46858" y="272842"/>
                  <a:pt x="206213" y="252411"/>
                </a:cubicBezTo>
                <a:cubicBezTo>
                  <a:pt x="391950" y="228598"/>
                  <a:pt x="450687" y="38100"/>
                  <a:pt x="249075" y="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3" name="Freeform: Shape 2832">
            <a:extLst>
              <a:ext uri="{FF2B5EF4-FFF2-40B4-BE49-F238E27FC236}">
                <a16:creationId xmlns:a16="http://schemas.microsoft.com/office/drawing/2014/main" id="{A4901979-5C38-BAB2-1FE8-591E284C760D}"/>
              </a:ext>
            </a:extLst>
          </p:cNvPr>
          <p:cNvSpPr/>
          <p:nvPr/>
        </p:nvSpPr>
        <p:spPr>
          <a:xfrm>
            <a:off x="13996899" y="11207879"/>
            <a:ext cx="852066" cy="1132588"/>
          </a:xfrm>
          <a:custGeom>
            <a:avLst/>
            <a:gdLst>
              <a:gd name="connsiteX0" fmla="*/ 842706 w 852066"/>
              <a:gd name="connsiteY0" fmla="*/ 0 h 1132588"/>
              <a:gd name="connsiteX1" fmla="*/ 852011 w 852066"/>
              <a:gd name="connsiteY1" fmla="*/ 128394 h 1132588"/>
              <a:gd name="connsiteX2" fmla="*/ 586369 w 852066"/>
              <a:gd name="connsiteY2" fmla="*/ 1006501 h 1132588"/>
              <a:gd name="connsiteX3" fmla="*/ 93 w 852066"/>
              <a:gd name="connsiteY3" fmla="*/ 809652 h 1132588"/>
              <a:gd name="connsiteX4" fmla="*/ 88219 w 852066"/>
              <a:gd name="connsiteY4" fmla="*/ 480713 h 1132588"/>
              <a:gd name="connsiteX5" fmla="*/ 98873 w 852066"/>
              <a:gd name="connsiteY5" fmla="*/ 443209 h 1132588"/>
              <a:gd name="connsiteX6" fmla="*/ 98675 w 852066"/>
              <a:gd name="connsiteY6" fmla="*/ 451354 h 1132588"/>
              <a:gd name="connsiteX7" fmla="*/ 818048 w 852066"/>
              <a:gd name="connsiteY7" fmla="*/ 170100 h 113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2066" h="1132588">
                <a:moveTo>
                  <a:pt x="842706" y="0"/>
                </a:moveTo>
                <a:lnTo>
                  <a:pt x="852011" y="128394"/>
                </a:lnTo>
                <a:cubicBezTo>
                  <a:pt x="855126" y="491682"/>
                  <a:pt x="726846" y="859825"/>
                  <a:pt x="586369" y="1006501"/>
                </a:cubicBezTo>
                <a:cubicBezTo>
                  <a:pt x="322501" y="1282012"/>
                  <a:pt x="5911" y="1055375"/>
                  <a:pt x="93" y="809652"/>
                </a:cubicBezTo>
                <a:cubicBezTo>
                  <a:pt x="-2629" y="694668"/>
                  <a:pt x="55300" y="581352"/>
                  <a:pt x="88219" y="480713"/>
                </a:cubicBezTo>
                <a:lnTo>
                  <a:pt x="98873" y="443209"/>
                </a:lnTo>
                <a:lnTo>
                  <a:pt x="98675" y="451354"/>
                </a:lnTo>
                <a:cubicBezTo>
                  <a:pt x="141376" y="658490"/>
                  <a:pt x="683805" y="758702"/>
                  <a:pt x="818048" y="170100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34" name="Freeform: Shape 2833">
            <a:extLst>
              <a:ext uri="{FF2B5EF4-FFF2-40B4-BE49-F238E27FC236}">
                <a16:creationId xmlns:a16="http://schemas.microsoft.com/office/drawing/2014/main" id="{359828B8-4C19-38DF-F487-89387C8696B8}"/>
              </a:ext>
            </a:extLst>
          </p:cNvPr>
          <p:cNvSpPr/>
          <p:nvPr/>
        </p:nvSpPr>
        <p:spPr>
          <a:xfrm>
            <a:off x="14087950" y="10841831"/>
            <a:ext cx="182881" cy="85010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1" h="850107">
                <a:moveTo>
                  <a:pt x="6668" y="850107"/>
                </a:moveTo>
                <a:cubicBezTo>
                  <a:pt x="85250" y="585789"/>
                  <a:pt x="-145732" y="140494"/>
                  <a:pt x="182881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6" name="Freeform: Shape 2835">
            <a:extLst>
              <a:ext uri="{FF2B5EF4-FFF2-40B4-BE49-F238E27FC236}">
                <a16:creationId xmlns:a16="http://schemas.microsoft.com/office/drawing/2014/main" id="{68AFA11D-12E4-F204-5AA7-ADB3524E8BB8}"/>
              </a:ext>
            </a:extLst>
          </p:cNvPr>
          <p:cNvSpPr/>
          <p:nvPr/>
        </p:nvSpPr>
        <p:spPr>
          <a:xfrm>
            <a:off x="14489906" y="10791823"/>
            <a:ext cx="346701" cy="56435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  <a:gd name="connsiteX0" fmla="*/ 496700 w 502000"/>
              <a:gd name="connsiteY0" fmla="*/ 373857 h 373857"/>
              <a:gd name="connsiteX1" fmla="*/ 77601 w 502000"/>
              <a:gd name="connsiteY1" fmla="*/ 0 h 373857"/>
              <a:gd name="connsiteX0" fmla="*/ 503335 w 503335"/>
              <a:gd name="connsiteY0" fmla="*/ 373857 h 373857"/>
              <a:gd name="connsiteX1" fmla="*/ 84236 w 503335"/>
              <a:gd name="connsiteY1" fmla="*/ 0 h 373857"/>
              <a:gd name="connsiteX0" fmla="*/ 453628 w 453628"/>
              <a:gd name="connsiteY0" fmla="*/ 566738 h 566738"/>
              <a:gd name="connsiteX1" fmla="*/ 89297 w 453628"/>
              <a:gd name="connsiteY1" fmla="*/ 0 h 566738"/>
              <a:gd name="connsiteX0" fmla="*/ 364331 w 364331"/>
              <a:gd name="connsiteY0" fmla="*/ 569485 h 569485"/>
              <a:gd name="connsiteX1" fmla="*/ 0 w 364331"/>
              <a:gd name="connsiteY1" fmla="*/ 2747 h 569485"/>
              <a:gd name="connsiteX0" fmla="*/ 366712 w 366712"/>
              <a:gd name="connsiteY0" fmla="*/ 576515 h 576515"/>
              <a:gd name="connsiteX1" fmla="*/ 0 w 366712"/>
              <a:gd name="connsiteY1" fmla="*/ 2634 h 576515"/>
              <a:gd name="connsiteX0" fmla="*/ 364331 w 364331"/>
              <a:gd name="connsiteY0" fmla="*/ 574172 h 574172"/>
              <a:gd name="connsiteX1" fmla="*/ 0 w 364331"/>
              <a:gd name="connsiteY1" fmla="*/ 2672 h 574172"/>
              <a:gd name="connsiteX0" fmla="*/ 354806 w 354806"/>
              <a:gd name="connsiteY0" fmla="*/ 574172 h 574172"/>
              <a:gd name="connsiteX1" fmla="*/ 0 w 354806"/>
              <a:gd name="connsiteY1" fmla="*/ 2672 h 574172"/>
              <a:gd name="connsiteX0" fmla="*/ 354806 w 359253"/>
              <a:gd name="connsiteY0" fmla="*/ 574489 h 574489"/>
              <a:gd name="connsiteX1" fmla="*/ 0 w 359253"/>
              <a:gd name="connsiteY1" fmla="*/ 2989 h 574489"/>
              <a:gd name="connsiteX0" fmla="*/ 357187 w 361596"/>
              <a:gd name="connsiteY0" fmla="*/ 562826 h 562826"/>
              <a:gd name="connsiteX1" fmla="*/ 0 w 361596"/>
              <a:gd name="connsiteY1" fmla="*/ 3232 h 562826"/>
              <a:gd name="connsiteX0" fmla="*/ 357187 w 357361"/>
              <a:gd name="connsiteY0" fmla="*/ 563278 h 563278"/>
              <a:gd name="connsiteX1" fmla="*/ 0 w 357361"/>
              <a:gd name="connsiteY1" fmla="*/ 3684 h 563278"/>
              <a:gd name="connsiteX0" fmla="*/ 357187 w 357431"/>
              <a:gd name="connsiteY0" fmla="*/ 559594 h 559594"/>
              <a:gd name="connsiteX1" fmla="*/ 0 w 357431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45281 w 345554"/>
              <a:gd name="connsiteY0" fmla="*/ 564357 h 564357"/>
              <a:gd name="connsiteX1" fmla="*/ 0 w 345554"/>
              <a:gd name="connsiteY1" fmla="*/ 0 h 564357"/>
              <a:gd name="connsiteX0" fmla="*/ 345281 w 345529"/>
              <a:gd name="connsiteY0" fmla="*/ 564357 h 564357"/>
              <a:gd name="connsiteX1" fmla="*/ 0 w 345529"/>
              <a:gd name="connsiteY1" fmla="*/ 0 h 564357"/>
              <a:gd name="connsiteX0" fmla="*/ 345281 w 350991"/>
              <a:gd name="connsiteY0" fmla="*/ 564357 h 564357"/>
              <a:gd name="connsiteX1" fmla="*/ 0 w 350991"/>
              <a:gd name="connsiteY1" fmla="*/ 0 h 564357"/>
              <a:gd name="connsiteX0" fmla="*/ 345281 w 346494"/>
              <a:gd name="connsiteY0" fmla="*/ 564357 h 564357"/>
              <a:gd name="connsiteX1" fmla="*/ 0 w 346494"/>
              <a:gd name="connsiteY1" fmla="*/ 0 h 564357"/>
              <a:gd name="connsiteX0" fmla="*/ 345281 w 346701"/>
              <a:gd name="connsiteY0" fmla="*/ 564357 h 564357"/>
              <a:gd name="connsiteX1" fmla="*/ 0 w 346701"/>
              <a:gd name="connsiteY1" fmla="*/ 0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701" h="564357">
                <a:moveTo>
                  <a:pt x="345281" y="564357"/>
                </a:moveTo>
                <a:cubicBezTo>
                  <a:pt x="361950" y="123827"/>
                  <a:pt x="230981" y="14289"/>
                  <a:pt x="0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35" name="Group 2834">
            <a:extLst>
              <a:ext uri="{FF2B5EF4-FFF2-40B4-BE49-F238E27FC236}">
                <a16:creationId xmlns:a16="http://schemas.microsoft.com/office/drawing/2014/main" id="{8BFEC7E8-FBEC-4302-F916-C2ABB9CCAE32}"/>
              </a:ext>
            </a:extLst>
          </p:cNvPr>
          <p:cNvGrpSpPr/>
          <p:nvPr/>
        </p:nvGrpSpPr>
        <p:grpSpPr>
          <a:xfrm>
            <a:off x="14247012" y="10363511"/>
            <a:ext cx="398239" cy="1029680"/>
            <a:chOff x="14247012" y="10363511"/>
            <a:chExt cx="398239" cy="1029680"/>
          </a:xfrm>
        </p:grpSpPr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078BFB2B-D806-C87B-EA26-7030E2B53148}"/>
                </a:ext>
              </a:extLst>
            </p:cNvPr>
            <p:cNvSpPr/>
            <p:nvPr/>
          </p:nvSpPr>
          <p:spPr>
            <a:xfrm>
              <a:off x="14305190" y="10432804"/>
              <a:ext cx="185737" cy="847724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7" h="847724">
                  <a:moveTo>
                    <a:pt x="0" y="0"/>
                  </a:moveTo>
                  <a:cubicBezTo>
                    <a:pt x="138113" y="446086"/>
                    <a:pt x="157161" y="544512"/>
                    <a:pt x="185737" y="847724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AF44F255-D52F-6125-639A-8C802AC54308}"/>
                </a:ext>
              </a:extLst>
            </p:cNvPr>
            <p:cNvSpPr/>
            <p:nvPr/>
          </p:nvSpPr>
          <p:spPr>
            <a:xfrm>
              <a:off x="14247012" y="10363511"/>
              <a:ext cx="190500" cy="923925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 h="923925">
                  <a:moveTo>
                    <a:pt x="0" y="0"/>
                  </a:moveTo>
                  <a:cubicBezTo>
                    <a:pt x="109538" y="446086"/>
                    <a:pt x="157161" y="630238"/>
                    <a:pt x="190500" y="923925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5" name="Rectangle 2824">
              <a:extLst>
                <a:ext uri="{FF2B5EF4-FFF2-40B4-BE49-F238E27FC236}">
                  <a16:creationId xmlns:a16="http://schemas.microsoft.com/office/drawing/2014/main" id="{B8AC800D-CEFB-DF26-8F29-DD5842407688}"/>
                </a:ext>
              </a:extLst>
            </p:cNvPr>
            <p:cNvSpPr/>
            <p:nvPr/>
          </p:nvSpPr>
          <p:spPr>
            <a:xfrm>
              <a:off x="14283850" y="11143742"/>
              <a:ext cx="361401" cy="249449"/>
            </a:xfrm>
            <a:custGeom>
              <a:avLst/>
              <a:gdLst>
                <a:gd name="connsiteX0" fmla="*/ 0 w 361401"/>
                <a:gd name="connsiteY0" fmla="*/ 0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0 w 361401"/>
                <a:gd name="connsiteY4" fmla="*/ 0 h 223255"/>
                <a:gd name="connsiteX0" fmla="*/ 7144 w 361401"/>
                <a:gd name="connsiteY0" fmla="*/ 23813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7144 w 361401"/>
                <a:gd name="connsiteY4" fmla="*/ 23813 h 223255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50007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7144 w 361401"/>
                <a:gd name="connsiteY4" fmla="*/ 50007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401" h="249449">
                  <a:moveTo>
                    <a:pt x="9525" y="28576"/>
                  </a:moveTo>
                  <a:cubicBezTo>
                    <a:pt x="111736" y="111919"/>
                    <a:pt x="261571" y="80964"/>
                    <a:pt x="335207" y="0"/>
                  </a:cubicBezTo>
                  <a:lnTo>
                    <a:pt x="361401" y="249449"/>
                  </a:lnTo>
                  <a:lnTo>
                    <a:pt x="0" y="249449"/>
                  </a:lnTo>
                  <a:lnTo>
                    <a:pt x="9525" y="28576"/>
                  </a:ln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905E03FA-52A9-4E37-7B02-180EC0D6D42F}"/>
                </a:ext>
              </a:extLst>
            </p:cNvPr>
            <p:cNvSpPr/>
            <p:nvPr/>
          </p:nvSpPr>
          <p:spPr>
            <a:xfrm>
              <a:off x="14291476" y="11137110"/>
              <a:ext cx="319087" cy="77767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087" h="77767">
                  <a:moveTo>
                    <a:pt x="0" y="19050"/>
                  </a:moveTo>
                  <a:cubicBezTo>
                    <a:pt x="75406" y="103981"/>
                    <a:pt x="248444" y="96043"/>
                    <a:pt x="319087" y="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40" name="Freeform: Shape 2839">
            <a:extLst>
              <a:ext uri="{FF2B5EF4-FFF2-40B4-BE49-F238E27FC236}">
                <a16:creationId xmlns:a16="http://schemas.microsoft.com/office/drawing/2014/main" id="{F27121B6-07BA-FFA9-8BB9-234602B6A10B}"/>
              </a:ext>
            </a:extLst>
          </p:cNvPr>
          <p:cNvSpPr/>
          <p:nvPr/>
        </p:nvSpPr>
        <p:spPr>
          <a:xfrm>
            <a:off x="14094290" y="10888967"/>
            <a:ext cx="113197" cy="55721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97" h="557214">
                <a:moveTo>
                  <a:pt x="113197" y="0"/>
                </a:moveTo>
                <a:cubicBezTo>
                  <a:pt x="-51109" y="109539"/>
                  <a:pt x="7631" y="388145"/>
                  <a:pt x="21916" y="55721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2" name="Rectangle 2841">
            <a:extLst>
              <a:ext uri="{FF2B5EF4-FFF2-40B4-BE49-F238E27FC236}">
                <a16:creationId xmlns:a16="http://schemas.microsoft.com/office/drawing/2014/main" id="{B3023C35-91E5-F2D7-D4FA-27B5A6EF8AF1}"/>
              </a:ext>
            </a:extLst>
          </p:cNvPr>
          <p:cNvSpPr/>
          <p:nvPr/>
        </p:nvSpPr>
        <p:spPr>
          <a:xfrm>
            <a:off x="12599217" y="12622774"/>
            <a:ext cx="1141119" cy="923243"/>
          </a:xfrm>
          <a:custGeom>
            <a:avLst/>
            <a:gdLst>
              <a:gd name="connsiteX0" fmla="*/ 0 w 960120"/>
              <a:gd name="connsiteY0" fmla="*/ 0 h 761313"/>
              <a:gd name="connsiteX1" fmla="*/ 960120 w 960120"/>
              <a:gd name="connsiteY1" fmla="*/ 0 h 761313"/>
              <a:gd name="connsiteX2" fmla="*/ 960120 w 960120"/>
              <a:gd name="connsiteY2" fmla="*/ 761313 h 761313"/>
              <a:gd name="connsiteX3" fmla="*/ 0 w 960120"/>
              <a:gd name="connsiteY3" fmla="*/ 761313 h 761313"/>
              <a:gd name="connsiteX4" fmla="*/ 0 w 960120"/>
              <a:gd name="connsiteY4" fmla="*/ 0 h 761313"/>
              <a:gd name="connsiteX0" fmla="*/ 0 w 960120"/>
              <a:gd name="connsiteY0" fmla="*/ 0 h 923238"/>
              <a:gd name="connsiteX1" fmla="*/ 960120 w 960120"/>
              <a:gd name="connsiteY1" fmla="*/ 0 h 923238"/>
              <a:gd name="connsiteX2" fmla="*/ 960120 w 960120"/>
              <a:gd name="connsiteY2" fmla="*/ 761313 h 923238"/>
              <a:gd name="connsiteX3" fmla="*/ 80962 w 960120"/>
              <a:gd name="connsiteY3" fmla="*/ 923238 h 923238"/>
              <a:gd name="connsiteX4" fmla="*/ 0 w 960120"/>
              <a:gd name="connsiteY4" fmla="*/ 0 h 923238"/>
              <a:gd name="connsiteX0" fmla="*/ 0 w 1160145"/>
              <a:gd name="connsiteY0" fmla="*/ 523875 h 923238"/>
              <a:gd name="connsiteX1" fmla="*/ 1160145 w 1160145"/>
              <a:gd name="connsiteY1" fmla="*/ 0 h 923238"/>
              <a:gd name="connsiteX2" fmla="*/ 1160145 w 1160145"/>
              <a:gd name="connsiteY2" fmla="*/ 761313 h 923238"/>
              <a:gd name="connsiteX3" fmla="*/ 280987 w 1160145"/>
              <a:gd name="connsiteY3" fmla="*/ 923238 h 923238"/>
              <a:gd name="connsiteX4" fmla="*/ 0 w 1160145"/>
              <a:gd name="connsiteY4" fmla="*/ 523875 h 923238"/>
              <a:gd name="connsiteX0" fmla="*/ 0 w 1160145"/>
              <a:gd name="connsiteY0" fmla="*/ 495300 h 894663"/>
              <a:gd name="connsiteX1" fmla="*/ 760095 w 1160145"/>
              <a:gd name="connsiteY1" fmla="*/ 0 h 894663"/>
              <a:gd name="connsiteX2" fmla="*/ 1160145 w 1160145"/>
              <a:gd name="connsiteY2" fmla="*/ 732738 h 894663"/>
              <a:gd name="connsiteX3" fmla="*/ 280987 w 1160145"/>
              <a:gd name="connsiteY3" fmla="*/ 894663 h 894663"/>
              <a:gd name="connsiteX4" fmla="*/ 0 w 1160145"/>
              <a:gd name="connsiteY4" fmla="*/ 495300 h 894663"/>
              <a:gd name="connsiteX0" fmla="*/ 0 w 1060132"/>
              <a:gd name="connsiteY0" fmla="*/ 495300 h 894663"/>
              <a:gd name="connsiteX1" fmla="*/ 760095 w 1060132"/>
              <a:gd name="connsiteY1" fmla="*/ 0 h 894663"/>
              <a:gd name="connsiteX2" fmla="*/ 1060132 w 1060132"/>
              <a:gd name="connsiteY2" fmla="*/ 461276 h 894663"/>
              <a:gd name="connsiteX3" fmla="*/ 280987 w 1060132"/>
              <a:gd name="connsiteY3" fmla="*/ 894663 h 894663"/>
              <a:gd name="connsiteX4" fmla="*/ 0 w 1060132"/>
              <a:gd name="connsiteY4" fmla="*/ 495300 h 894663"/>
              <a:gd name="connsiteX0" fmla="*/ 0 w 1060132"/>
              <a:gd name="connsiteY0" fmla="*/ 450850 h 850213"/>
              <a:gd name="connsiteX1" fmla="*/ 798195 w 1060132"/>
              <a:gd name="connsiteY1" fmla="*/ 0 h 850213"/>
              <a:gd name="connsiteX2" fmla="*/ 1060132 w 1060132"/>
              <a:gd name="connsiteY2" fmla="*/ 416826 h 850213"/>
              <a:gd name="connsiteX3" fmla="*/ 280987 w 1060132"/>
              <a:gd name="connsiteY3" fmla="*/ 850213 h 850213"/>
              <a:gd name="connsiteX4" fmla="*/ 0 w 1060132"/>
              <a:gd name="connsiteY4" fmla="*/ 450850 h 850213"/>
              <a:gd name="connsiteX0" fmla="*/ 0 w 1034732"/>
              <a:gd name="connsiteY0" fmla="*/ 450850 h 850213"/>
              <a:gd name="connsiteX1" fmla="*/ 798195 w 1034732"/>
              <a:gd name="connsiteY1" fmla="*/ 0 h 850213"/>
              <a:gd name="connsiteX2" fmla="*/ 1034732 w 1034732"/>
              <a:gd name="connsiteY2" fmla="*/ 378726 h 850213"/>
              <a:gd name="connsiteX3" fmla="*/ 280987 w 1034732"/>
              <a:gd name="connsiteY3" fmla="*/ 850213 h 850213"/>
              <a:gd name="connsiteX4" fmla="*/ 0 w 1034732"/>
              <a:gd name="connsiteY4" fmla="*/ 450850 h 850213"/>
              <a:gd name="connsiteX0" fmla="*/ 0 w 1034732"/>
              <a:gd name="connsiteY0" fmla="*/ 450850 h 901013"/>
              <a:gd name="connsiteX1" fmla="*/ 798195 w 1034732"/>
              <a:gd name="connsiteY1" fmla="*/ 0 h 901013"/>
              <a:gd name="connsiteX2" fmla="*/ 1034732 w 1034732"/>
              <a:gd name="connsiteY2" fmla="*/ 378726 h 901013"/>
              <a:gd name="connsiteX3" fmla="*/ 198437 w 1034732"/>
              <a:gd name="connsiteY3" fmla="*/ 901013 h 901013"/>
              <a:gd name="connsiteX4" fmla="*/ 0 w 1034732"/>
              <a:gd name="connsiteY4" fmla="*/ 450850 h 901013"/>
              <a:gd name="connsiteX0" fmla="*/ 0 w 1047432"/>
              <a:gd name="connsiteY0" fmla="*/ 450850 h 901013"/>
              <a:gd name="connsiteX1" fmla="*/ 798195 w 1047432"/>
              <a:gd name="connsiteY1" fmla="*/ 0 h 901013"/>
              <a:gd name="connsiteX2" fmla="*/ 1047432 w 1047432"/>
              <a:gd name="connsiteY2" fmla="*/ 397776 h 901013"/>
              <a:gd name="connsiteX3" fmla="*/ 198437 w 1047432"/>
              <a:gd name="connsiteY3" fmla="*/ 901013 h 901013"/>
              <a:gd name="connsiteX4" fmla="*/ 0 w 1047432"/>
              <a:gd name="connsiteY4" fmla="*/ 450850 h 901013"/>
              <a:gd name="connsiteX0" fmla="*/ 0 w 1091882"/>
              <a:gd name="connsiteY0" fmla="*/ 444500 h 901013"/>
              <a:gd name="connsiteX1" fmla="*/ 842645 w 1091882"/>
              <a:gd name="connsiteY1" fmla="*/ 0 h 901013"/>
              <a:gd name="connsiteX2" fmla="*/ 1091882 w 1091882"/>
              <a:gd name="connsiteY2" fmla="*/ 397776 h 901013"/>
              <a:gd name="connsiteX3" fmla="*/ 242887 w 1091882"/>
              <a:gd name="connsiteY3" fmla="*/ 901013 h 901013"/>
              <a:gd name="connsiteX4" fmla="*/ 0 w 1091882"/>
              <a:gd name="connsiteY4" fmla="*/ 444500 h 9010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110746"/>
              <a:gd name="connsiteY0" fmla="*/ 482600 h 939113"/>
              <a:gd name="connsiteX1" fmla="*/ 804545 w 1110746"/>
              <a:gd name="connsiteY1" fmla="*/ 0 h 939113"/>
              <a:gd name="connsiteX2" fmla="*/ 1091882 w 1110746"/>
              <a:gd name="connsiteY2" fmla="*/ 435876 h 939113"/>
              <a:gd name="connsiteX3" fmla="*/ 242887 w 1110746"/>
              <a:gd name="connsiteY3" fmla="*/ 939113 h 939113"/>
              <a:gd name="connsiteX4" fmla="*/ 0 w 1110746"/>
              <a:gd name="connsiteY4" fmla="*/ 482600 h 939113"/>
              <a:gd name="connsiteX0" fmla="*/ 0 w 1139914"/>
              <a:gd name="connsiteY0" fmla="*/ 482727 h 939240"/>
              <a:gd name="connsiteX1" fmla="*/ 804545 w 1139914"/>
              <a:gd name="connsiteY1" fmla="*/ 127 h 939240"/>
              <a:gd name="connsiteX2" fmla="*/ 1091882 w 1139914"/>
              <a:gd name="connsiteY2" fmla="*/ 436003 h 939240"/>
              <a:gd name="connsiteX3" fmla="*/ 242887 w 1139914"/>
              <a:gd name="connsiteY3" fmla="*/ 939240 h 939240"/>
              <a:gd name="connsiteX4" fmla="*/ 0 w 1139914"/>
              <a:gd name="connsiteY4" fmla="*/ 482727 h 939240"/>
              <a:gd name="connsiteX0" fmla="*/ 0 w 1115807"/>
              <a:gd name="connsiteY0" fmla="*/ 482755 h 939268"/>
              <a:gd name="connsiteX1" fmla="*/ 804545 w 1115807"/>
              <a:gd name="connsiteY1" fmla="*/ 155 h 939268"/>
              <a:gd name="connsiteX2" fmla="*/ 1091882 w 1115807"/>
              <a:gd name="connsiteY2" fmla="*/ 436031 h 939268"/>
              <a:gd name="connsiteX3" fmla="*/ 242887 w 1115807"/>
              <a:gd name="connsiteY3" fmla="*/ 939268 h 939268"/>
              <a:gd name="connsiteX4" fmla="*/ 0 w 1115807"/>
              <a:gd name="connsiteY4" fmla="*/ 482755 h 939268"/>
              <a:gd name="connsiteX0" fmla="*/ 28193 w 1144000"/>
              <a:gd name="connsiteY0" fmla="*/ 482755 h 939413"/>
              <a:gd name="connsiteX1" fmla="*/ 832738 w 1144000"/>
              <a:gd name="connsiteY1" fmla="*/ 155 h 939413"/>
              <a:gd name="connsiteX2" fmla="*/ 1120075 w 1144000"/>
              <a:gd name="connsiteY2" fmla="*/ 436031 h 939413"/>
              <a:gd name="connsiteX3" fmla="*/ 271080 w 1144000"/>
              <a:gd name="connsiteY3" fmla="*/ 939268 h 939413"/>
              <a:gd name="connsiteX4" fmla="*/ 28193 w 1144000"/>
              <a:gd name="connsiteY4" fmla="*/ 482755 h 939413"/>
              <a:gd name="connsiteX0" fmla="*/ 25782 w 1141589"/>
              <a:gd name="connsiteY0" fmla="*/ 482755 h 953296"/>
              <a:gd name="connsiteX1" fmla="*/ 830327 w 1141589"/>
              <a:gd name="connsiteY1" fmla="*/ 155 h 953296"/>
              <a:gd name="connsiteX2" fmla="*/ 1117664 w 1141589"/>
              <a:gd name="connsiteY2" fmla="*/ 436031 h 953296"/>
              <a:gd name="connsiteX3" fmla="*/ 268669 w 1141589"/>
              <a:gd name="connsiteY3" fmla="*/ 939268 h 953296"/>
              <a:gd name="connsiteX4" fmla="*/ 25782 w 1141589"/>
              <a:gd name="connsiteY4" fmla="*/ 482755 h 953296"/>
              <a:gd name="connsiteX0" fmla="*/ 28195 w 1144002"/>
              <a:gd name="connsiteY0" fmla="*/ 482755 h 939482"/>
              <a:gd name="connsiteX1" fmla="*/ 832740 w 1144002"/>
              <a:gd name="connsiteY1" fmla="*/ 155 h 939482"/>
              <a:gd name="connsiteX2" fmla="*/ 1120077 w 1144002"/>
              <a:gd name="connsiteY2" fmla="*/ 436031 h 939482"/>
              <a:gd name="connsiteX3" fmla="*/ 271082 w 1144002"/>
              <a:gd name="connsiteY3" fmla="*/ 939268 h 939482"/>
              <a:gd name="connsiteX4" fmla="*/ 28195 w 1144002"/>
              <a:gd name="connsiteY4" fmla="*/ 482755 h 939482"/>
              <a:gd name="connsiteX0" fmla="*/ 28195 w 1155915"/>
              <a:gd name="connsiteY0" fmla="*/ 482744 h 939524"/>
              <a:gd name="connsiteX1" fmla="*/ 832740 w 1155915"/>
              <a:gd name="connsiteY1" fmla="*/ 144 h 939524"/>
              <a:gd name="connsiteX2" fmla="*/ 1120077 w 1155915"/>
              <a:gd name="connsiteY2" fmla="*/ 436020 h 939524"/>
              <a:gd name="connsiteX3" fmla="*/ 271082 w 1155915"/>
              <a:gd name="connsiteY3" fmla="*/ 939257 h 939524"/>
              <a:gd name="connsiteX4" fmla="*/ 28195 w 1155915"/>
              <a:gd name="connsiteY4" fmla="*/ 482744 h 939524"/>
              <a:gd name="connsiteX0" fmla="*/ 28195 w 1157154"/>
              <a:gd name="connsiteY0" fmla="*/ 482744 h 939524"/>
              <a:gd name="connsiteX1" fmla="*/ 832740 w 1157154"/>
              <a:gd name="connsiteY1" fmla="*/ 144 h 939524"/>
              <a:gd name="connsiteX2" fmla="*/ 1120077 w 1157154"/>
              <a:gd name="connsiteY2" fmla="*/ 436020 h 939524"/>
              <a:gd name="connsiteX3" fmla="*/ 271082 w 1157154"/>
              <a:gd name="connsiteY3" fmla="*/ 939257 h 939524"/>
              <a:gd name="connsiteX4" fmla="*/ 28195 w 1157154"/>
              <a:gd name="connsiteY4" fmla="*/ 482744 h 939524"/>
              <a:gd name="connsiteX0" fmla="*/ 28195 w 1167659"/>
              <a:gd name="connsiteY0" fmla="*/ 486721 h 943501"/>
              <a:gd name="connsiteX1" fmla="*/ 832740 w 1167659"/>
              <a:gd name="connsiteY1" fmla="*/ 4121 h 943501"/>
              <a:gd name="connsiteX2" fmla="*/ 1120077 w 1167659"/>
              <a:gd name="connsiteY2" fmla="*/ 439997 h 943501"/>
              <a:gd name="connsiteX3" fmla="*/ 271082 w 1167659"/>
              <a:gd name="connsiteY3" fmla="*/ 943234 h 943501"/>
              <a:gd name="connsiteX4" fmla="*/ 28195 w 1167659"/>
              <a:gd name="connsiteY4" fmla="*/ 486721 h 943501"/>
              <a:gd name="connsiteX0" fmla="*/ 27683 w 1167147"/>
              <a:gd name="connsiteY0" fmla="*/ 486721 h 946978"/>
              <a:gd name="connsiteX1" fmla="*/ 832228 w 1167147"/>
              <a:gd name="connsiteY1" fmla="*/ 4121 h 946978"/>
              <a:gd name="connsiteX2" fmla="*/ 1119565 w 1167147"/>
              <a:gd name="connsiteY2" fmla="*/ 439997 h 946978"/>
              <a:gd name="connsiteX3" fmla="*/ 270570 w 1167147"/>
              <a:gd name="connsiteY3" fmla="*/ 943234 h 946978"/>
              <a:gd name="connsiteX4" fmla="*/ 27683 w 1167147"/>
              <a:gd name="connsiteY4" fmla="*/ 486721 h 946978"/>
              <a:gd name="connsiteX0" fmla="*/ 39010 w 1178474"/>
              <a:gd name="connsiteY0" fmla="*/ 486721 h 947171"/>
              <a:gd name="connsiteX1" fmla="*/ 843555 w 1178474"/>
              <a:gd name="connsiteY1" fmla="*/ 4121 h 947171"/>
              <a:gd name="connsiteX2" fmla="*/ 1130892 w 1178474"/>
              <a:gd name="connsiteY2" fmla="*/ 439997 h 947171"/>
              <a:gd name="connsiteX3" fmla="*/ 281897 w 1178474"/>
              <a:gd name="connsiteY3" fmla="*/ 943234 h 947171"/>
              <a:gd name="connsiteX4" fmla="*/ 39010 w 1178474"/>
              <a:gd name="connsiteY4" fmla="*/ 486721 h 947171"/>
              <a:gd name="connsiteX0" fmla="*/ 40677 w 1158722"/>
              <a:gd name="connsiteY0" fmla="*/ 501930 h 939713"/>
              <a:gd name="connsiteX1" fmla="*/ 835697 w 1158722"/>
              <a:gd name="connsiteY1" fmla="*/ 280 h 939713"/>
              <a:gd name="connsiteX2" fmla="*/ 1123034 w 1158722"/>
              <a:gd name="connsiteY2" fmla="*/ 436156 h 939713"/>
              <a:gd name="connsiteX3" fmla="*/ 274039 w 1158722"/>
              <a:gd name="connsiteY3" fmla="*/ 939393 h 939713"/>
              <a:gd name="connsiteX4" fmla="*/ 40677 w 1158722"/>
              <a:gd name="connsiteY4" fmla="*/ 501930 h 939713"/>
              <a:gd name="connsiteX0" fmla="*/ 40677 w 1171327"/>
              <a:gd name="connsiteY0" fmla="*/ 501930 h 939713"/>
              <a:gd name="connsiteX1" fmla="*/ 835697 w 1171327"/>
              <a:gd name="connsiteY1" fmla="*/ 280 h 939713"/>
              <a:gd name="connsiteX2" fmla="*/ 1123034 w 1171327"/>
              <a:gd name="connsiteY2" fmla="*/ 436156 h 939713"/>
              <a:gd name="connsiteX3" fmla="*/ 274039 w 1171327"/>
              <a:gd name="connsiteY3" fmla="*/ 939393 h 939713"/>
              <a:gd name="connsiteX4" fmla="*/ 40677 w 1171327"/>
              <a:gd name="connsiteY4" fmla="*/ 501930 h 939713"/>
              <a:gd name="connsiteX0" fmla="*/ 20872 w 1151522"/>
              <a:gd name="connsiteY0" fmla="*/ 501930 h 939745"/>
              <a:gd name="connsiteX1" fmla="*/ 815892 w 1151522"/>
              <a:gd name="connsiteY1" fmla="*/ 280 h 939745"/>
              <a:gd name="connsiteX2" fmla="*/ 1103229 w 1151522"/>
              <a:gd name="connsiteY2" fmla="*/ 436156 h 939745"/>
              <a:gd name="connsiteX3" fmla="*/ 254234 w 1151522"/>
              <a:gd name="connsiteY3" fmla="*/ 939393 h 939745"/>
              <a:gd name="connsiteX4" fmla="*/ 20872 w 1151522"/>
              <a:gd name="connsiteY4" fmla="*/ 501930 h 939745"/>
              <a:gd name="connsiteX0" fmla="*/ 20872 w 1151522"/>
              <a:gd name="connsiteY0" fmla="*/ 501930 h 939684"/>
              <a:gd name="connsiteX1" fmla="*/ 815892 w 1151522"/>
              <a:gd name="connsiteY1" fmla="*/ 280 h 939684"/>
              <a:gd name="connsiteX2" fmla="*/ 1103229 w 1151522"/>
              <a:gd name="connsiteY2" fmla="*/ 436156 h 939684"/>
              <a:gd name="connsiteX3" fmla="*/ 254234 w 1151522"/>
              <a:gd name="connsiteY3" fmla="*/ 939393 h 939684"/>
              <a:gd name="connsiteX4" fmla="*/ 20872 w 1151522"/>
              <a:gd name="connsiteY4" fmla="*/ 501930 h 939684"/>
              <a:gd name="connsiteX0" fmla="*/ 20011 w 1150661"/>
              <a:gd name="connsiteY0" fmla="*/ 501930 h 940358"/>
              <a:gd name="connsiteX1" fmla="*/ 815031 w 1150661"/>
              <a:gd name="connsiteY1" fmla="*/ 280 h 940358"/>
              <a:gd name="connsiteX2" fmla="*/ 1102368 w 1150661"/>
              <a:gd name="connsiteY2" fmla="*/ 436156 h 940358"/>
              <a:gd name="connsiteX3" fmla="*/ 253373 w 1150661"/>
              <a:gd name="connsiteY3" fmla="*/ 939393 h 940358"/>
              <a:gd name="connsiteX4" fmla="*/ 20011 w 1150661"/>
              <a:gd name="connsiteY4" fmla="*/ 501930 h 940358"/>
              <a:gd name="connsiteX0" fmla="*/ 24830 w 1155480"/>
              <a:gd name="connsiteY0" fmla="*/ 501930 h 940358"/>
              <a:gd name="connsiteX1" fmla="*/ 819850 w 1155480"/>
              <a:gd name="connsiteY1" fmla="*/ 280 h 940358"/>
              <a:gd name="connsiteX2" fmla="*/ 1107187 w 1155480"/>
              <a:gd name="connsiteY2" fmla="*/ 436156 h 940358"/>
              <a:gd name="connsiteX3" fmla="*/ 258192 w 1155480"/>
              <a:gd name="connsiteY3" fmla="*/ 939393 h 940358"/>
              <a:gd name="connsiteX4" fmla="*/ 24830 w 1155480"/>
              <a:gd name="connsiteY4" fmla="*/ 501930 h 940358"/>
              <a:gd name="connsiteX0" fmla="*/ 29260 w 1146763"/>
              <a:gd name="connsiteY0" fmla="*/ 501948 h 921406"/>
              <a:gd name="connsiteX1" fmla="*/ 824280 w 1146763"/>
              <a:gd name="connsiteY1" fmla="*/ 298 h 921406"/>
              <a:gd name="connsiteX2" fmla="*/ 1111617 w 1146763"/>
              <a:gd name="connsiteY2" fmla="*/ 436174 h 921406"/>
              <a:gd name="connsiteX3" fmla="*/ 256272 w 1146763"/>
              <a:gd name="connsiteY3" fmla="*/ 920361 h 921406"/>
              <a:gd name="connsiteX4" fmla="*/ 29260 w 1146763"/>
              <a:gd name="connsiteY4" fmla="*/ 501948 h 921406"/>
              <a:gd name="connsiteX0" fmla="*/ 29260 w 1146274"/>
              <a:gd name="connsiteY0" fmla="*/ 506073 h 925531"/>
              <a:gd name="connsiteX1" fmla="*/ 824280 w 1146274"/>
              <a:gd name="connsiteY1" fmla="*/ 4423 h 925531"/>
              <a:gd name="connsiteX2" fmla="*/ 1111617 w 1146274"/>
              <a:gd name="connsiteY2" fmla="*/ 440299 h 925531"/>
              <a:gd name="connsiteX3" fmla="*/ 256272 w 1146274"/>
              <a:gd name="connsiteY3" fmla="*/ 924486 h 925531"/>
              <a:gd name="connsiteX4" fmla="*/ 29260 w 1146274"/>
              <a:gd name="connsiteY4" fmla="*/ 506073 h 925531"/>
              <a:gd name="connsiteX0" fmla="*/ 30196 w 1130835"/>
              <a:gd name="connsiteY0" fmla="*/ 502128 h 921021"/>
              <a:gd name="connsiteX1" fmla="*/ 825216 w 1130835"/>
              <a:gd name="connsiteY1" fmla="*/ 478 h 921021"/>
              <a:gd name="connsiteX2" fmla="*/ 1106203 w 1130835"/>
              <a:gd name="connsiteY2" fmla="*/ 420479 h 921021"/>
              <a:gd name="connsiteX3" fmla="*/ 257208 w 1130835"/>
              <a:gd name="connsiteY3" fmla="*/ 920541 h 921021"/>
              <a:gd name="connsiteX4" fmla="*/ 30196 w 1130835"/>
              <a:gd name="connsiteY4" fmla="*/ 502128 h 921021"/>
              <a:gd name="connsiteX0" fmla="*/ 30196 w 1135176"/>
              <a:gd name="connsiteY0" fmla="*/ 502640 h 921533"/>
              <a:gd name="connsiteX1" fmla="*/ 825216 w 1135176"/>
              <a:gd name="connsiteY1" fmla="*/ 990 h 921533"/>
              <a:gd name="connsiteX2" fmla="*/ 1106203 w 1135176"/>
              <a:gd name="connsiteY2" fmla="*/ 420991 h 921533"/>
              <a:gd name="connsiteX3" fmla="*/ 257208 w 1135176"/>
              <a:gd name="connsiteY3" fmla="*/ 921053 h 921533"/>
              <a:gd name="connsiteX4" fmla="*/ 30196 w 1135176"/>
              <a:gd name="connsiteY4" fmla="*/ 502640 h 921533"/>
              <a:gd name="connsiteX0" fmla="*/ 30196 w 1136425"/>
              <a:gd name="connsiteY0" fmla="*/ 502640 h 921533"/>
              <a:gd name="connsiteX1" fmla="*/ 825216 w 1136425"/>
              <a:gd name="connsiteY1" fmla="*/ 990 h 921533"/>
              <a:gd name="connsiteX2" fmla="*/ 1106203 w 1136425"/>
              <a:gd name="connsiteY2" fmla="*/ 420991 h 921533"/>
              <a:gd name="connsiteX3" fmla="*/ 257208 w 1136425"/>
              <a:gd name="connsiteY3" fmla="*/ 921053 h 921533"/>
              <a:gd name="connsiteX4" fmla="*/ 30196 w 1136425"/>
              <a:gd name="connsiteY4" fmla="*/ 502640 h 921533"/>
              <a:gd name="connsiteX0" fmla="*/ 30196 w 1136147"/>
              <a:gd name="connsiteY0" fmla="*/ 505203 h 924096"/>
              <a:gd name="connsiteX1" fmla="*/ 825216 w 1136147"/>
              <a:gd name="connsiteY1" fmla="*/ 3553 h 924096"/>
              <a:gd name="connsiteX2" fmla="*/ 1106203 w 1136147"/>
              <a:gd name="connsiteY2" fmla="*/ 423554 h 924096"/>
              <a:gd name="connsiteX3" fmla="*/ 257208 w 1136147"/>
              <a:gd name="connsiteY3" fmla="*/ 923616 h 924096"/>
              <a:gd name="connsiteX4" fmla="*/ 30196 w 1136147"/>
              <a:gd name="connsiteY4" fmla="*/ 505203 h 924096"/>
              <a:gd name="connsiteX0" fmla="*/ 30196 w 1135496"/>
              <a:gd name="connsiteY0" fmla="*/ 503056 h 921949"/>
              <a:gd name="connsiteX1" fmla="*/ 825216 w 1135496"/>
              <a:gd name="connsiteY1" fmla="*/ 1406 h 921949"/>
              <a:gd name="connsiteX2" fmla="*/ 1106203 w 1135496"/>
              <a:gd name="connsiteY2" fmla="*/ 421407 h 921949"/>
              <a:gd name="connsiteX3" fmla="*/ 257208 w 1135496"/>
              <a:gd name="connsiteY3" fmla="*/ 921469 h 921949"/>
              <a:gd name="connsiteX4" fmla="*/ 30196 w 1135496"/>
              <a:gd name="connsiteY4" fmla="*/ 503056 h 921949"/>
              <a:gd name="connsiteX0" fmla="*/ 30220 w 1135520"/>
              <a:gd name="connsiteY0" fmla="*/ 503056 h 921790"/>
              <a:gd name="connsiteX1" fmla="*/ 825240 w 1135520"/>
              <a:gd name="connsiteY1" fmla="*/ 1406 h 921790"/>
              <a:gd name="connsiteX2" fmla="*/ 1106227 w 1135520"/>
              <a:gd name="connsiteY2" fmla="*/ 421407 h 921790"/>
              <a:gd name="connsiteX3" fmla="*/ 257232 w 1135520"/>
              <a:gd name="connsiteY3" fmla="*/ 921469 h 921790"/>
              <a:gd name="connsiteX4" fmla="*/ 30220 w 1135520"/>
              <a:gd name="connsiteY4" fmla="*/ 503056 h 921790"/>
              <a:gd name="connsiteX0" fmla="*/ 36011 w 1141311"/>
              <a:gd name="connsiteY0" fmla="*/ 503056 h 921790"/>
              <a:gd name="connsiteX1" fmla="*/ 831031 w 1141311"/>
              <a:gd name="connsiteY1" fmla="*/ 1406 h 921790"/>
              <a:gd name="connsiteX2" fmla="*/ 1112018 w 1141311"/>
              <a:gd name="connsiteY2" fmla="*/ 421407 h 921790"/>
              <a:gd name="connsiteX3" fmla="*/ 263023 w 1141311"/>
              <a:gd name="connsiteY3" fmla="*/ 921469 h 921790"/>
              <a:gd name="connsiteX4" fmla="*/ 36011 w 1141311"/>
              <a:gd name="connsiteY4" fmla="*/ 503056 h 921790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119" h="923243">
                <a:moveTo>
                  <a:pt x="36011" y="504830"/>
                </a:moveTo>
                <a:cubicBezTo>
                  <a:pt x="161776" y="361888"/>
                  <a:pt x="601860" y="67440"/>
                  <a:pt x="831031" y="3180"/>
                </a:cubicBezTo>
                <a:cubicBezTo>
                  <a:pt x="1047075" y="-34367"/>
                  <a:pt x="1209861" y="269837"/>
                  <a:pt x="1112018" y="423181"/>
                </a:cubicBezTo>
                <a:cubicBezTo>
                  <a:pt x="986508" y="562402"/>
                  <a:pt x="470933" y="904078"/>
                  <a:pt x="263023" y="923243"/>
                </a:cubicBezTo>
                <a:cubicBezTo>
                  <a:pt x="83474" y="912851"/>
                  <a:pt x="-72944" y="691511"/>
                  <a:pt x="36011" y="504830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3" name="Freeform: Shape 2842">
            <a:extLst>
              <a:ext uri="{FF2B5EF4-FFF2-40B4-BE49-F238E27FC236}">
                <a16:creationId xmlns:a16="http://schemas.microsoft.com/office/drawing/2014/main" id="{3E241043-CB4D-C904-5E8B-2C0BB94934A4}"/>
              </a:ext>
            </a:extLst>
          </p:cNvPr>
          <p:cNvSpPr/>
          <p:nvPr/>
        </p:nvSpPr>
        <p:spPr>
          <a:xfrm>
            <a:off x="13504122" y="12716673"/>
            <a:ext cx="173502" cy="20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6668 w 348423"/>
              <a:gd name="connsiteY0" fmla="*/ 0 h 226752"/>
              <a:gd name="connsiteX1" fmla="*/ 185255 w 348423"/>
              <a:gd name="connsiteY1" fmla="*/ 223835 h 226752"/>
              <a:gd name="connsiteX2" fmla="*/ 270980 w 348423"/>
              <a:gd name="connsiteY2" fmla="*/ 119062 h 226752"/>
              <a:gd name="connsiteX0" fmla="*/ 0 w 214312"/>
              <a:gd name="connsiteY0" fmla="*/ 0 h 119062"/>
              <a:gd name="connsiteX1" fmla="*/ 214312 w 214312"/>
              <a:gd name="connsiteY1" fmla="*/ 119062 h 119062"/>
              <a:gd name="connsiteX0" fmla="*/ 0 w 157162"/>
              <a:gd name="connsiteY0" fmla="*/ 0 h 211931"/>
              <a:gd name="connsiteX1" fmla="*/ 157162 w 157162"/>
              <a:gd name="connsiteY1" fmla="*/ 211931 h 211931"/>
              <a:gd name="connsiteX0" fmla="*/ 0 w 121443"/>
              <a:gd name="connsiteY0" fmla="*/ 0 h 219075"/>
              <a:gd name="connsiteX1" fmla="*/ 121443 w 121443"/>
              <a:gd name="connsiteY1" fmla="*/ 219075 h 219075"/>
              <a:gd name="connsiteX0" fmla="*/ 43185 w 164628"/>
              <a:gd name="connsiteY0" fmla="*/ 15191 h 234266"/>
              <a:gd name="connsiteX1" fmla="*/ 164628 w 164628"/>
              <a:gd name="connsiteY1" fmla="*/ 234266 h 234266"/>
              <a:gd name="connsiteX0" fmla="*/ 46324 w 146335"/>
              <a:gd name="connsiteY0" fmla="*/ 16008 h 220796"/>
              <a:gd name="connsiteX1" fmla="*/ 146335 w 146335"/>
              <a:gd name="connsiteY1" fmla="*/ 220796 h 220796"/>
              <a:gd name="connsiteX0" fmla="*/ 44876 w 154412"/>
              <a:gd name="connsiteY0" fmla="*/ 21549 h 157281"/>
              <a:gd name="connsiteX1" fmla="*/ 154412 w 154412"/>
              <a:gd name="connsiteY1" fmla="*/ 157281 h 157281"/>
              <a:gd name="connsiteX0" fmla="*/ 39223 w 148909"/>
              <a:gd name="connsiteY0" fmla="*/ 10773 h 177024"/>
              <a:gd name="connsiteX1" fmla="*/ 148759 w 148909"/>
              <a:gd name="connsiteY1" fmla="*/ 146505 h 177024"/>
              <a:gd name="connsiteX0" fmla="*/ 51634 w 161304"/>
              <a:gd name="connsiteY0" fmla="*/ 5548 h 173497"/>
              <a:gd name="connsiteX1" fmla="*/ 161170 w 161304"/>
              <a:gd name="connsiteY1" fmla="*/ 141280 h 173497"/>
              <a:gd name="connsiteX0" fmla="*/ 53243 w 151013"/>
              <a:gd name="connsiteY0" fmla="*/ 5745 h 162772"/>
              <a:gd name="connsiteX1" fmla="*/ 150873 w 151013"/>
              <a:gd name="connsiteY1" fmla="*/ 129571 h 162772"/>
              <a:gd name="connsiteX0" fmla="*/ 57160 w 128751"/>
              <a:gd name="connsiteY0" fmla="*/ 6094 h 145779"/>
              <a:gd name="connsiteX1" fmla="*/ 128596 w 128751"/>
              <a:gd name="connsiteY1" fmla="*/ 110870 h 145779"/>
              <a:gd name="connsiteX0" fmla="*/ 89882 w 161436"/>
              <a:gd name="connsiteY0" fmla="*/ 16990 h 153264"/>
              <a:gd name="connsiteX1" fmla="*/ 161318 w 161436"/>
              <a:gd name="connsiteY1" fmla="*/ 121766 h 153264"/>
              <a:gd name="connsiteX0" fmla="*/ 99192 w 170628"/>
              <a:gd name="connsiteY0" fmla="*/ 13376 h 190498"/>
              <a:gd name="connsiteX1" fmla="*/ 170628 w 170628"/>
              <a:gd name="connsiteY1" fmla="*/ 118152 h 190498"/>
              <a:gd name="connsiteX0" fmla="*/ 128589 w 200025"/>
              <a:gd name="connsiteY0" fmla="*/ 0 h 178278"/>
              <a:gd name="connsiteX1" fmla="*/ 53537 w 200025"/>
              <a:gd name="connsiteY1" fmla="*/ 104313 h 178278"/>
              <a:gd name="connsiteX2" fmla="*/ 200025 w 200025"/>
              <a:gd name="connsiteY2" fmla="*/ 104776 h 178278"/>
              <a:gd name="connsiteX0" fmla="*/ 75984 w 147420"/>
              <a:gd name="connsiteY0" fmla="*/ 0 h 214750"/>
              <a:gd name="connsiteX1" fmla="*/ 932 w 147420"/>
              <a:gd name="connsiteY1" fmla="*/ 104313 h 214750"/>
              <a:gd name="connsiteX2" fmla="*/ 147420 w 147420"/>
              <a:gd name="connsiteY2" fmla="*/ 104776 h 214750"/>
              <a:gd name="connsiteX0" fmla="*/ 78300 w 149736"/>
              <a:gd name="connsiteY0" fmla="*/ 0 h 218983"/>
              <a:gd name="connsiteX1" fmla="*/ 3248 w 149736"/>
              <a:gd name="connsiteY1" fmla="*/ 104313 h 218983"/>
              <a:gd name="connsiteX2" fmla="*/ 149736 w 149736"/>
              <a:gd name="connsiteY2" fmla="*/ 104776 h 218983"/>
              <a:gd name="connsiteX0" fmla="*/ 88401 w 159837"/>
              <a:gd name="connsiteY0" fmla="*/ 0 h 229581"/>
              <a:gd name="connsiteX1" fmla="*/ 13349 w 159837"/>
              <a:gd name="connsiteY1" fmla="*/ 104313 h 229581"/>
              <a:gd name="connsiteX2" fmla="*/ 159837 w 159837"/>
              <a:gd name="connsiteY2" fmla="*/ 104776 h 229581"/>
              <a:gd name="connsiteX0" fmla="*/ 100319 w 171755"/>
              <a:gd name="connsiteY0" fmla="*/ 30850 h 260431"/>
              <a:gd name="connsiteX1" fmla="*/ 25267 w 171755"/>
              <a:gd name="connsiteY1" fmla="*/ 135163 h 260431"/>
              <a:gd name="connsiteX2" fmla="*/ 171755 w 171755"/>
              <a:gd name="connsiteY2" fmla="*/ 135626 h 260431"/>
              <a:gd name="connsiteX0" fmla="*/ 100319 w 173835"/>
              <a:gd name="connsiteY0" fmla="*/ 30850 h 246979"/>
              <a:gd name="connsiteX1" fmla="*/ 25267 w 173835"/>
              <a:gd name="connsiteY1" fmla="*/ 135163 h 246979"/>
              <a:gd name="connsiteX2" fmla="*/ 171755 w 173835"/>
              <a:gd name="connsiteY2" fmla="*/ 135626 h 246979"/>
              <a:gd name="connsiteX0" fmla="*/ 100319 w 177753"/>
              <a:gd name="connsiteY0" fmla="*/ 30850 h 244918"/>
              <a:gd name="connsiteX1" fmla="*/ 25267 w 177753"/>
              <a:gd name="connsiteY1" fmla="*/ 135163 h 244918"/>
              <a:gd name="connsiteX2" fmla="*/ 171755 w 177753"/>
              <a:gd name="connsiteY2" fmla="*/ 135626 h 244918"/>
              <a:gd name="connsiteX0" fmla="*/ 100319 w 185822"/>
              <a:gd name="connsiteY0" fmla="*/ 30850 h 230575"/>
              <a:gd name="connsiteX1" fmla="*/ 25267 w 185822"/>
              <a:gd name="connsiteY1" fmla="*/ 135163 h 230575"/>
              <a:gd name="connsiteX2" fmla="*/ 171755 w 185822"/>
              <a:gd name="connsiteY2" fmla="*/ 135626 h 230575"/>
              <a:gd name="connsiteX0" fmla="*/ 100319 w 185025"/>
              <a:gd name="connsiteY0" fmla="*/ 30850 h 234656"/>
              <a:gd name="connsiteX1" fmla="*/ 25267 w 185025"/>
              <a:gd name="connsiteY1" fmla="*/ 135163 h 234656"/>
              <a:gd name="connsiteX2" fmla="*/ 171755 w 185025"/>
              <a:gd name="connsiteY2" fmla="*/ 135626 h 234656"/>
              <a:gd name="connsiteX0" fmla="*/ 92794 w 177500"/>
              <a:gd name="connsiteY0" fmla="*/ 32869 h 236675"/>
              <a:gd name="connsiteX1" fmla="*/ 17742 w 177500"/>
              <a:gd name="connsiteY1" fmla="*/ 137182 h 236675"/>
              <a:gd name="connsiteX2" fmla="*/ 164230 w 177500"/>
              <a:gd name="connsiteY2" fmla="*/ 137645 h 236675"/>
              <a:gd name="connsiteX0" fmla="*/ 94650 w 179356"/>
              <a:gd name="connsiteY0" fmla="*/ 32869 h 236675"/>
              <a:gd name="connsiteX1" fmla="*/ 19598 w 179356"/>
              <a:gd name="connsiteY1" fmla="*/ 137182 h 236675"/>
              <a:gd name="connsiteX2" fmla="*/ 166086 w 179356"/>
              <a:gd name="connsiteY2" fmla="*/ 137645 h 236675"/>
              <a:gd name="connsiteX0" fmla="*/ 92729 w 177592"/>
              <a:gd name="connsiteY0" fmla="*/ 30030 h 241168"/>
              <a:gd name="connsiteX1" fmla="*/ 20059 w 177592"/>
              <a:gd name="connsiteY1" fmla="*/ 153393 h 241168"/>
              <a:gd name="connsiteX2" fmla="*/ 164165 w 177592"/>
              <a:gd name="connsiteY2" fmla="*/ 134806 h 241168"/>
              <a:gd name="connsiteX0" fmla="*/ 110527 w 198430"/>
              <a:gd name="connsiteY0" fmla="*/ 37859 h 267127"/>
              <a:gd name="connsiteX1" fmla="*/ 37857 w 198430"/>
              <a:gd name="connsiteY1" fmla="*/ 161222 h 267127"/>
              <a:gd name="connsiteX2" fmla="*/ 181963 w 198430"/>
              <a:gd name="connsiteY2" fmla="*/ 142635 h 267127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95542 w 179176"/>
              <a:gd name="connsiteY0" fmla="*/ 33951 h 237654"/>
              <a:gd name="connsiteX1" fmla="*/ 22872 w 179176"/>
              <a:gd name="connsiteY1" fmla="*/ 157314 h 237654"/>
              <a:gd name="connsiteX2" fmla="*/ 166978 w 179176"/>
              <a:gd name="connsiteY2" fmla="*/ 138727 h 237654"/>
              <a:gd name="connsiteX0" fmla="*/ 111241 w 193902"/>
              <a:gd name="connsiteY0" fmla="*/ 36992 h 234836"/>
              <a:gd name="connsiteX1" fmla="*/ 19521 w 193902"/>
              <a:gd name="connsiteY1" fmla="*/ 143687 h 234836"/>
              <a:gd name="connsiteX2" fmla="*/ 182677 w 193902"/>
              <a:gd name="connsiteY2" fmla="*/ 141768 h 234836"/>
              <a:gd name="connsiteX0" fmla="*/ 116245 w 200889"/>
              <a:gd name="connsiteY0" fmla="*/ 35769 h 246305"/>
              <a:gd name="connsiteX1" fmla="*/ 24525 w 200889"/>
              <a:gd name="connsiteY1" fmla="*/ 142464 h 246305"/>
              <a:gd name="connsiteX2" fmla="*/ 187681 w 200889"/>
              <a:gd name="connsiteY2" fmla="*/ 140545 h 246305"/>
              <a:gd name="connsiteX0" fmla="*/ 116245 w 210076"/>
              <a:gd name="connsiteY0" fmla="*/ 35769 h 229614"/>
              <a:gd name="connsiteX1" fmla="*/ 24525 w 210076"/>
              <a:gd name="connsiteY1" fmla="*/ 142464 h 229614"/>
              <a:gd name="connsiteX2" fmla="*/ 187681 w 210076"/>
              <a:gd name="connsiteY2" fmla="*/ 140545 h 229614"/>
              <a:gd name="connsiteX0" fmla="*/ 116245 w 207482"/>
              <a:gd name="connsiteY0" fmla="*/ 35769 h 229614"/>
              <a:gd name="connsiteX1" fmla="*/ 24525 w 207482"/>
              <a:gd name="connsiteY1" fmla="*/ 142464 h 229614"/>
              <a:gd name="connsiteX2" fmla="*/ 187681 w 207482"/>
              <a:gd name="connsiteY2" fmla="*/ 140545 h 229614"/>
              <a:gd name="connsiteX0" fmla="*/ 84474 w 179697"/>
              <a:gd name="connsiteY0" fmla="*/ 36217 h 229032"/>
              <a:gd name="connsiteX1" fmla="*/ 33235 w 179697"/>
              <a:gd name="connsiteY1" fmla="*/ 140531 h 229032"/>
              <a:gd name="connsiteX2" fmla="*/ 155910 w 179697"/>
              <a:gd name="connsiteY2" fmla="*/ 140993 h 229032"/>
              <a:gd name="connsiteX0" fmla="*/ 89727 w 184139"/>
              <a:gd name="connsiteY0" fmla="*/ 36676 h 228478"/>
              <a:gd name="connsiteX1" fmla="*/ 31345 w 184139"/>
              <a:gd name="connsiteY1" fmla="*/ 138608 h 228478"/>
              <a:gd name="connsiteX2" fmla="*/ 161163 w 184139"/>
              <a:gd name="connsiteY2" fmla="*/ 141452 h 228478"/>
              <a:gd name="connsiteX0" fmla="*/ 87415 w 181123"/>
              <a:gd name="connsiteY0" fmla="*/ 37271 h 229073"/>
              <a:gd name="connsiteX1" fmla="*/ 29033 w 181123"/>
              <a:gd name="connsiteY1" fmla="*/ 139203 h 229073"/>
              <a:gd name="connsiteX2" fmla="*/ 158851 w 181123"/>
              <a:gd name="connsiteY2" fmla="*/ 142047 h 229073"/>
              <a:gd name="connsiteX0" fmla="*/ 86905 w 180613"/>
              <a:gd name="connsiteY0" fmla="*/ 25854 h 217656"/>
              <a:gd name="connsiteX1" fmla="*/ 28523 w 180613"/>
              <a:gd name="connsiteY1" fmla="*/ 127786 h 217656"/>
              <a:gd name="connsiteX2" fmla="*/ 158341 w 180613"/>
              <a:gd name="connsiteY2" fmla="*/ 130630 h 217656"/>
              <a:gd name="connsiteX0" fmla="*/ 86905 w 173502"/>
              <a:gd name="connsiteY0" fmla="*/ 25854 h 204293"/>
              <a:gd name="connsiteX1" fmla="*/ 28523 w 173502"/>
              <a:gd name="connsiteY1" fmla="*/ 127786 h 204293"/>
              <a:gd name="connsiteX2" fmla="*/ 158341 w 173502"/>
              <a:gd name="connsiteY2" fmla="*/ 130630 h 20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502" h="204293">
                <a:moveTo>
                  <a:pt x="86905" y="25854"/>
                </a:moveTo>
                <a:cubicBezTo>
                  <a:pt x="14264" y="-39388"/>
                  <a:pt x="-33326" y="27786"/>
                  <a:pt x="28523" y="127786"/>
                </a:cubicBezTo>
                <a:cubicBezTo>
                  <a:pt x="86848" y="222088"/>
                  <a:pt x="217871" y="236198"/>
                  <a:pt x="158341" y="13063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4" name="Freeform: Shape 2843">
            <a:extLst>
              <a:ext uri="{FF2B5EF4-FFF2-40B4-BE49-F238E27FC236}">
                <a16:creationId xmlns:a16="http://schemas.microsoft.com/office/drawing/2014/main" id="{076DB589-9E93-77CB-A78B-D1E8429C3D92}"/>
              </a:ext>
            </a:extLst>
          </p:cNvPr>
          <p:cNvSpPr/>
          <p:nvPr/>
        </p:nvSpPr>
        <p:spPr>
          <a:xfrm>
            <a:off x="13549184" y="12506493"/>
            <a:ext cx="445294" cy="340518"/>
          </a:xfrm>
          <a:custGeom>
            <a:avLst/>
            <a:gdLst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376237"/>
              <a:gd name="connsiteY0" fmla="*/ 0 h 1185862"/>
              <a:gd name="connsiteX1" fmla="*/ 376237 w 376237"/>
              <a:gd name="connsiteY1" fmla="*/ 1185862 h 1185862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147637"/>
              <a:gd name="connsiteY0" fmla="*/ 0 h 842962"/>
              <a:gd name="connsiteX1" fmla="*/ 147637 w 147637"/>
              <a:gd name="connsiteY1" fmla="*/ 842962 h 842962"/>
              <a:gd name="connsiteX0" fmla="*/ 0 w 161924"/>
              <a:gd name="connsiteY0" fmla="*/ 0 h 847724"/>
              <a:gd name="connsiteX1" fmla="*/ 161924 w 161924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204787"/>
              <a:gd name="connsiteY0" fmla="*/ 0 h 862011"/>
              <a:gd name="connsiteX1" fmla="*/ 204787 w 204787"/>
              <a:gd name="connsiteY1" fmla="*/ 862011 h 862011"/>
              <a:gd name="connsiteX0" fmla="*/ 0 w 233362"/>
              <a:gd name="connsiteY0" fmla="*/ 0 h 857249"/>
              <a:gd name="connsiteX1" fmla="*/ 233362 w 233362"/>
              <a:gd name="connsiteY1" fmla="*/ 857249 h 857249"/>
              <a:gd name="connsiteX0" fmla="*/ 0 w 209550"/>
              <a:gd name="connsiteY0" fmla="*/ 0 h 862011"/>
              <a:gd name="connsiteX1" fmla="*/ 209550 w 209550"/>
              <a:gd name="connsiteY1" fmla="*/ 862011 h 862011"/>
              <a:gd name="connsiteX0" fmla="*/ 0 w 185738"/>
              <a:gd name="connsiteY0" fmla="*/ 0 h 885824"/>
              <a:gd name="connsiteX1" fmla="*/ 185738 w 185738"/>
              <a:gd name="connsiteY1" fmla="*/ 885824 h 885824"/>
              <a:gd name="connsiteX0" fmla="*/ 0 w 180975"/>
              <a:gd name="connsiteY0" fmla="*/ 0 h 909637"/>
              <a:gd name="connsiteX1" fmla="*/ 180975 w 180975"/>
              <a:gd name="connsiteY1" fmla="*/ 909637 h 909637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349293 w 365276"/>
              <a:gd name="connsiteY0" fmla="*/ 0 h 285750"/>
              <a:gd name="connsiteX1" fmla="*/ 1630 w 365276"/>
              <a:gd name="connsiteY1" fmla="*/ 285750 h 285750"/>
              <a:gd name="connsiteX0" fmla="*/ 382529 w 397618"/>
              <a:gd name="connsiteY0" fmla="*/ 0 h 290513"/>
              <a:gd name="connsiteX1" fmla="*/ 1529 w 397618"/>
              <a:gd name="connsiteY1" fmla="*/ 290513 h 290513"/>
              <a:gd name="connsiteX0" fmla="*/ 381000 w 399748"/>
              <a:gd name="connsiteY0" fmla="*/ 0 h 290513"/>
              <a:gd name="connsiteX1" fmla="*/ 0 w 399748"/>
              <a:gd name="connsiteY1" fmla="*/ 290513 h 290513"/>
              <a:gd name="connsiteX0" fmla="*/ 381000 w 381000"/>
              <a:gd name="connsiteY0" fmla="*/ 0 h 290513"/>
              <a:gd name="connsiteX1" fmla="*/ 0 w 381000"/>
              <a:gd name="connsiteY1" fmla="*/ 290513 h 290513"/>
              <a:gd name="connsiteX0" fmla="*/ 361950 w 361950"/>
              <a:gd name="connsiteY0" fmla="*/ 0 h 292894"/>
              <a:gd name="connsiteX1" fmla="*/ 0 w 361950"/>
              <a:gd name="connsiteY1" fmla="*/ 292894 h 292894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38150 w 438150"/>
              <a:gd name="connsiteY0" fmla="*/ 0 h 342899"/>
              <a:gd name="connsiteX1" fmla="*/ 0 w 438150"/>
              <a:gd name="connsiteY1" fmla="*/ 342899 h 342899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294" h="340518">
                <a:moveTo>
                  <a:pt x="445294" y="0"/>
                </a:moveTo>
                <a:cubicBezTo>
                  <a:pt x="292894" y="141286"/>
                  <a:pt x="102392" y="275431"/>
                  <a:pt x="0" y="340518"/>
                </a:cubicBezTo>
              </a:path>
            </a:pathLst>
          </a:custGeom>
          <a:noFill/>
          <a:ln w="1905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52" name="Rectangle 2851">
            <a:extLst>
              <a:ext uri="{FF2B5EF4-FFF2-40B4-BE49-F238E27FC236}">
                <a16:creationId xmlns:a16="http://schemas.microsoft.com/office/drawing/2014/main" id="{3DFAC0F6-5727-5CF7-25C6-B04ABF66293B}"/>
              </a:ext>
            </a:extLst>
          </p:cNvPr>
          <p:cNvSpPr/>
          <p:nvPr/>
        </p:nvSpPr>
        <p:spPr>
          <a:xfrm>
            <a:off x="13380297" y="12765217"/>
            <a:ext cx="223837" cy="264318"/>
          </a:xfrm>
          <a:custGeom>
            <a:avLst/>
            <a:gdLst>
              <a:gd name="connsiteX0" fmla="*/ 0 w 276225"/>
              <a:gd name="connsiteY0" fmla="*/ 0 h 340518"/>
              <a:gd name="connsiteX1" fmla="*/ 276225 w 276225"/>
              <a:gd name="connsiteY1" fmla="*/ 0 h 340518"/>
              <a:gd name="connsiteX2" fmla="*/ 276225 w 276225"/>
              <a:gd name="connsiteY2" fmla="*/ 340518 h 340518"/>
              <a:gd name="connsiteX3" fmla="*/ 0 w 276225"/>
              <a:gd name="connsiteY3" fmla="*/ 340518 h 340518"/>
              <a:gd name="connsiteX4" fmla="*/ 0 w 276225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61912 w 376237"/>
              <a:gd name="connsiteY0" fmla="*/ 90488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61912 w 376237"/>
              <a:gd name="connsiteY4" fmla="*/ 90488 h 340518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223837"/>
              <a:gd name="connsiteY0" fmla="*/ 40482 h 278606"/>
              <a:gd name="connsiteX1" fmla="*/ 123825 w 223837"/>
              <a:gd name="connsiteY1" fmla="*/ 0 h 278606"/>
              <a:gd name="connsiteX2" fmla="*/ 223837 w 223837"/>
              <a:gd name="connsiteY2" fmla="*/ 150018 h 278606"/>
              <a:gd name="connsiteX3" fmla="*/ 150019 w 223837"/>
              <a:gd name="connsiteY3" fmla="*/ 278606 h 278606"/>
              <a:gd name="connsiteX4" fmla="*/ 0 w 223837"/>
              <a:gd name="connsiteY4" fmla="*/ 40482 h 278606"/>
              <a:gd name="connsiteX0" fmla="*/ 0 w 223837"/>
              <a:gd name="connsiteY0" fmla="*/ 40482 h 264318"/>
              <a:gd name="connsiteX1" fmla="*/ 123825 w 223837"/>
              <a:gd name="connsiteY1" fmla="*/ 0 h 264318"/>
              <a:gd name="connsiteX2" fmla="*/ 223837 w 223837"/>
              <a:gd name="connsiteY2" fmla="*/ 150018 h 264318"/>
              <a:gd name="connsiteX3" fmla="*/ 188119 w 223837"/>
              <a:gd name="connsiteY3" fmla="*/ 264318 h 264318"/>
              <a:gd name="connsiteX4" fmla="*/ 0 w 223837"/>
              <a:gd name="connsiteY4" fmla="*/ 40482 h 26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37" h="264318">
                <a:moveTo>
                  <a:pt x="0" y="40482"/>
                </a:moveTo>
                <a:lnTo>
                  <a:pt x="123825" y="0"/>
                </a:lnTo>
                <a:cubicBezTo>
                  <a:pt x="126206" y="66675"/>
                  <a:pt x="154781" y="126205"/>
                  <a:pt x="223837" y="150018"/>
                </a:cubicBezTo>
                <a:lnTo>
                  <a:pt x="188119" y="264318"/>
                </a:lnTo>
                <a:cubicBezTo>
                  <a:pt x="124618" y="230187"/>
                  <a:pt x="80169" y="103188"/>
                  <a:pt x="0" y="40482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0" name="Freeform: Shape 2849">
            <a:extLst>
              <a:ext uri="{FF2B5EF4-FFF2-40B4-BE49-F238E27FC236}">
                <a16:creationId xmlns:a16="http://schemas.microsoft.com/office/drawing/2014/main" id="{CF96E29D-8E58-7287-DF37-378673CC099F}"/>
              </a:ext>
            </a:extLst>
          </p:cNvPr>
          <p:cNvSpPr/>
          <p:nvPr/>
        </p:nvSpPr>
        <p:spPr>
          <a:xfrm>
            <a:off x="13505167" y="12765217"/>
            <a:ext cx="111919" cy="152400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7675 w 387916"/>
              <a:gd name="connsiteY0" fmla="*/ 0 h 223891"/>
              <a:gd name="connsiteX1" fmla="*/ 186262 w 387916"/>
              <a:gd name="connsiteY1" fmla="*/ 223835 h 223891"/>
              <a:gd name="connsiteX2" fmla="*/ 317230 w 387916"/>
              <a:gd name="connsiteY2" fmla="*/ 21431 h 223891"/>
              <a:gd name="connsiteX0" fmla="*/ 52675 w 426820"/>
              <a:gd name="connsiteY0" fmla="*/ 19050 h 202483"/>
              <a:gd name="connsiteX1" fmla="*/ 224124 w 426820"/>
              <a:gd name="connsiteY1" fmla="*/ 202404 h 202483"/>
              <a:gd name="connsiteX2" fmla="*/ 355092 w 426820"/>
              <a:gd name="connsiteY2" fmla="*/ 0 h 202483"/>
              <a:gd name="connsiteX0" fmla="*/ 51679 w 435583"/>
              <a:gd name="connsiteY0" fmla="*/ 19050 h 202483"/>
              <a:gd name="connsiteX1" fmla="*/ 232653 w 435583"/>
              <a:gd name="connsiteY1" fmla="*/ 202404 h 202483"/>
              <a:gd name="connsiteX2" fmla="*/ 363621 w 435583"/>
              <a:gd name="connsiteY2" fmla="*/ 0 h 202483"/>
              <a:gd name="connsiteX0" fmla="*/ 51195 w 439980"/>
              <a:gd name="connsiteY0" fmla="*/ 42863 h 202886"/>
              <a:gd name="connsiteX1" fmla="*/ 236932 w 439980"/>
              <a:gd name="connsiteY1" fmla="*/ 202404 h 202886"/>
              <a:gd name="connsiteX2" fmla="*/ 367900 w 439980"/>
              <a:gd name="connsiteY2" fmla="*/ 0 h 202886"/>
              <a:gd name="connsiteX0" fmla="*/ 51325 w 446259"/>
              <a:gd name="connsiteY0" fmla="*/ 42863 h 202886"/>
              <a:gd name="connsiteX1" fmla="*/ 237062 w 446259"/>
              <a:gd name="connsiteY1" fmla="*/ 202404 h 202886"/>
              <a:gd name="connsiteX2" fmla="*/ 375174 w 446259"/>
              <a:gd name="connsiteY2" fmla="*/ 0 h 202886"/>
              <a:gd name="connsiteX0" fmla="*/ 51542 w 456783"/>
              <a:gd name="connsiteY0" fmla="*/ 42863 h 202886"/>
              <a:gd name="connsiteX1" fmla="*/ 237279 w 456783"/>
              <a:gd name="connsiteY1" fmla="*/ 202404 h 202886"/>
              <a:gd name="connsiteX2" fmla="*/ 387297 w 456783"/>
              <a:gd name="connsiteY2" fmla="*/ 0 h 202886"/>
              <a:gd name="connsiteX0" fmla="*/ 51542 w 402946"/>
              <a:gd name="connsiteY0" fmla="*/ 42863 h 202886"/>
              <a:gd name="connsiteX1" fmla="*/ 237279 w 402946"/>
              <a:gd name="connsiteY1" fmla="*/ 202404 h 202886"/>
              <a:gd name="connsiteX2" fmla="*/ 387297 w 402946"/>
              <a:gd name="connsiteY2" fmla="*/ 0 h 202886"/>
              <a:gd name="connsiteX0" fmla="*/ 1430 w 352834"/>
              <a:gd name="connsiteY0" fmla="*/ 42863 h 207419"/>
              <a:gd name="connsiteX1" fmla="*/ 187167 w 352834"/>
              <a:gd name="connsiteY1" fmla="*/ 202404 h 207419"/>
              <a:gd name="connsiteX2" fmla="*/ 337185 w 352834"/>
              <a:gd name="connsiteY2" fmla="*/ 0 h 207419"/>
              <a:gd name="connsiteX0" fmla="*/ 1466 w 348052"/>
              <a:gd name="connsiteY0" fmla="*/ 145257 h 255779"/>
              <a:gd name="connsiteX1" fmla="*/ 182440 w 348052"/>
              <a:gd name="connsiteY1" fmla="*/ 202404 h 255779"/>
              <a:gd name="connsiteX2" fmla="*/ 332458 w 348052"/>
              <a:gd name="connsiteY2" fmla="*/ 0 h 255779"/>
              <a:gd name="connsiteX0" fmla="*/ 0 w 330992"/>
              <a:gd name="connsiteY0" fmla="*/ 145257 h 145257"/>
              <a:gd name="connsiteX1" fmla="*/ 330992 w 330992"/>
              <a:gd name="connsiteY1" fmla="*/ 0 h 145257"/>
              <a:gd name="connsiteX0" fmla="*/ 0 w 326230"/>
              <a:gd name="connsiteY0" fmla="*/ 16669 h 16669"/>
              <a:gd name="connsiteX1" fmla="*/ 326230 w 326230"/>
              <a:gd name="connsiteY1" fmla="*/ 0 h 16669"/>
              <a:gd name="connsiteX0" fmla="*/ 0 w 319087"/>
              <a:gd name="connsiteY0" fmla="*/ 16669 h 16669"/>
              <a:gd name="connsiteX1" fmla="*/ 319087 w 319087"/>
              <a:gd name="connsiteY1" fmla="*/ 0 h 16669"/>
              <a:gd name="connsiteX0" fmla="*/ 0 w 319087"/>
              <a:gd name="connsiteY0" fmla="*/ 16669 h 43175"/>
              <a:gd name="connsiteX1" fmla="*/ 319087 w 319087"/>
              <a:gd name="connsiteY1" fmla="*/ 0 h 43175"/>
              <a:gd name="connsiteX0" fmla="*/ 0 w 319087"/>
              <a:gd name="connsiteY0" fmla="*/ 16669 h 73562"/>
              <a:gd name="connsiteX1" fmla="*/ 319087 w 319087"/>
              <a:gd name="connsiteY1" fmla="*/ 0 h 73562"/>
              <a:gd name="connsiteX0" fmla="*/ 0 w 319087"/>
              <a:gd name="connsiteY0" fmla="*/ 16669 h 80716"/>
              <a:gd name="connsiteX1" fmla="*/ 319087 w 319087"/>
              <a:gd name="connsiteY1" fmla="*/ 0 h 80716"/>
              <a:gd name="connsiteX0" fmla="*/ 0 w 319087"/>
              <a:gd name="connsiteY0" fmla="*/ 19050 h 81966"/>
              <a:gd name="connsiteX1" fmla="*/ 319087 w 319087"/>
              <a:gd name="connsiteY1" fmla="*/ 0 h 81966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164306"/>
              <a:gd name="connsiteY0" fmla="*/ 0 h 579812"/>
              <a:gd name="connsiteX1" fmla="*/ 164306 w 164306"/>
              <a:gd name="connsiteY1" fmla="*/ 569119 h 579812"/>
              <a:gd name="connsiteX0" fmla="*/ 0 w 111919"/>
              <a:gd name="connsiteY0" fmla="*/ 0 h 181714"/>
              <a:gd name="connsiteX1" fmla="*/ 111919 w 111919"/>
              <a:gd name="connsiteY1" fmla="*/ 152400 h 181714"/>
              <a:gd name="connsiteX0" fmla="*/ 0 w 111919"/>
              <a:gd name="connsiteY0" fmla="*/ 0 h 187079"/>
              <a:gd name="connsiteX1" fmla="*/ 111919 w 111919"/>
              <a:gd name="connsiteY1" fmla="*/ 152400 h 187079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919" h="152400">
                <a:moveTo>
                  <a:pt x="0" y="0"/>
                </a:moveTo>
                <a:cubicBezTo>
                  <a:pt x="3968" y="65882"/>
                  <a:pt x="67471" y="141287"/>
                  <a:pt x="111919" y="152400"/>
                </a:cubicBezTo>
              </a:path>
            </a:pathLst>
          </a:custGeom>
          <a:noFill/>
          <a:ln w="38100" cap="rnd">
            <a:solidFill>
              <a:srgbClr val="E6C2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7" name="Freeform: Shape 2856">
            <a:extLst>
              <a:ext uri="{FF2B5EF4-FFF2-40B4-BE49-F238E27FC236}">
                <a16:creationId xmlns:a16="http://schemas.microsoft.com/office/drawing/2014/main" id="{CC46763C-5844-6F2A-ABEE-FCC85BDF6D38}"/>
              </a:ext>
            </a:extLst>
          </p:cNvPr>
          <p:cNvSpPr/>
          <p:nvPr/>
        </p:nvSpPr>
        <p:spPr>
          <a:xfrm>
            <a:off x="12599216" y="12754233"/>
            <a:ext cx="1138461" cy="791784"/>
          </a:xfrm>
          <a:custGeom>
            <a:avLst/>
            <a:gdLst>
              <a:gd name="connsiteX0" fmla="*/ 550018 w 1138461"/>
              <a:gd name="connsiteY0" fmla="*/ 0 h 791784"/>
              <a:gd name="connsiteX1" fmla="*/ 547765 w 1138461"/>
              <a:gd name="connsiteY1" fmla="*/ 3215 h 791784"/>
              <a:gd name="connsiteX2" fmla="*/ 1120528 w 1138461"/>
              <a:gd name="connsiteY2" fmla="*/ 224391 h 791784"/>
              <a:gd name="connsiteX3" fmla="*/ 1138461 w 1138461"/>
              <a:gd name="connsiteY3" fmla="*/ 188952 h 791784"/>
              <a:gd name="connsiteX4" fmla="*/ 1136897 w 1138461"/>
              <a:gd name="connsiteY4" fmla="*/ 228109 h 791784"/>
              <a:gd name="connsiteX5" fmla="*/ 1112018 w 1138461"/>
              <a:gd name="connsiteY5" fmla="*/ 291722 h 791784"/>
              <a:gd name="connsiteX6" fmla="*/ 263023 w 1138461"/>
              <a:gd name="connsiteY6" fmla="*/ 791784 h 791784"/>
              <a:gd name="connsiteX7" fmla="*/ 36011 w 1138461"/>
              <a:gd name="connsiteY7" fmla="*/ 373371 h 791784"/>
              <a:gd name="connsiteX8" fmla="*/ 511933 w 1138461"/>
              <a:gd name="connsiteY8" fmla="*/ 20996 h 79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8461" h="791784">
                <a:moveTo>
                  <a:pt x="550018" y="0"/>
                </a:moveTo>
                <a:lnTo>
                  <a:pt x="547765" y="3215"/>
                </a:lnTo>
                <a:cubicBezTo>
                  <a:pt x="365708" y="301551"/>
                  <a:pt x="981295" y="397228"/>
                  <a:pt x="1120528" y="224391"/>
                </a:cubicBezTo>
                <a:lnTo>
                  <a:pt x="1138461" y="188952"/>
                </a:lnTo>
                <a:lnTo>
                  <a:pt x="1136897" y="228109"/>
                </a:lnTo>
                <a:cubicBezTo>
                  <a:pt x="1132406" y="251029"/>
                  <a:pt x="1124248" y="272554"/>
                  <a:pt x="1112018" y="291722"/>
                </a:cubicBezTo>
                <a:cubicBezTo>
                  <a:pt x="986508" y="430943"/>
                  <a:pt x="470933" y="772619"/>
                  <a:pt x="263023" y="791784"/>
                </a:cubicBezTo>
                <a:cubicBezTo>
                  <a:pt x="83474" y="781392"/>
                  <a:pt x="-72944" y="560052"/>
                  <a:pt x="36011" y="373371"/>
                </a:cubicBezTo>
                <a:cubicBezTo>
                  <a:pt x="114614" y="284032"/>
                  <a:pt x="315998" y="135511"/>
                  <a:pt x="511933" y="20996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58" name="Freeform: Shape 2857">
            <a:extLst>
              <a:ext uri="{FF2B5EF4-FFF2-40B4-BE49-F238E27FC236}">
                <a16:creationId xmlns:a16="http://schemas.microsoft.com/office/drawing/2014/main" id="{3ACE6EBE-364F-F28A-2D7A-D4017210CE02}"/>
              </a:ext>
            </a:extLst>
          </p:cNvPr>
          <p:cNvSpPr/>
          <p:nvPr/>
        </p:nvSpPr>
        <p:spPr>
          <a:xfrm>
            <a:off x="13172757" y="12631374"/>
            <a:ext cx="403224" cy="12090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  <a:gd name="connsiteX0" fmla="*/ 327836 w 327836"/>
              <a:gd name="connsiteY0" fmla="*/ 155010 h 174718"/>
              <a:gd name="connsiteX1" fmla="*/ 812 w 327836"/>
              <a:gd name="connsiteY1" fmla="*/ 43093 h 174718"/>
              <a:gd name="connsiteX0" fmla="*/ 327675 w 327675"/>
              <a:gd name="connsiteY0" fmla="*/ 175856 h 175856"/>
              <a:gd name="connsiteX1" fmla="*/ 651 w 327675"/>
              <a:gd name="connsiteY1" fmla="*/ 63939 h 175856"/>
              <a:gd name="connsiteX0" fmla="*/ 339550 w 339550"/>
              <a:gd name="connsiteY0" fmla="*/ 173914 h 173914"/>
              <a:gd name="connsiteX1" fmla="*/ 620 w 339550"/>
              <a:gd name="connsiteY1" fmla="*/ 64378 h 173914"/>
              <a:gd name="connsiteX0" fmla="*/ 401338 w 401338"/>
              <a:gd name="connsiteY0" fmla="*/ 36815 h 158260"/>
              <a:gd name="connsiteX1" fmla="*/ 495 w 401338"/>
              <a:gd name="connsiteY1" fmla="*/ 158260 h 158260"/>
              <a:gd name="connsiteX0" fmla="*/ 400843 w 400843"/>
              <a:gd name="connsiteY0" fmla="*/ 27037 h 148482"/>
              <a:gd name="connsiteX1" fmla="*/ 0 w 400843"/>
              <a:gd name="connsiteY1" fmla="*/ 148482 h 148482"/>
              <a:gd name="connsiteX0" fmla="*/ 396080 w 396080"/>
              <a:gd name="connsiteY0" fmla="*/ 37662 h 113863"/>
              <a:gd name="connsiteX1" fmla="*/ 0 w 396080"/>
              <a:gd name="connsiteY1" fmla="*/ 113863 h 113863"/>
              <a:gd name="connsiteX0" fmla="*/ 396080 w 396080"/>
              <a:gd name="connsiteY0" fmla="*/ 33163 h 109364"/>
              <a:gd name="connsiteX1" fmla="*/ 0 w 396080"/>
              <a:gd name="connsiteY1" fmla="*/ 109364 h 109364"/>
              <a:gd name="connsiteX0" fmla="*/ 396080 w 396080"/>
              <a:gd name="connsiteY0" fmla="*/ 31640 h 107841"/>
              <a:gd name="connsiteX1" fmla="*/ 0 w 396080"/>
              <a:gd name="connsiteY1" fmla="*/ 107841 h 107841"/>
              <a:gd name="connsiteX0" fmla="*/ 403224 w 403224"/>
              <a:gd name="connsiteY0" fmla="*/ 29491 h 115217"/>
              <a:gd name="connsiteX1" fmla="*/ 0 w 403224"/>
              <a:gd name="connsiteY1" fmla="*/ 115217 h 115217"/>
              <a:gd name="connsiteX0" fmla="*/ 403224 w 403224"/>
              <a:gd name="connsiteY0" fmla="*/ 30864 h 116590"/>
              <a:gd name="connsiteX1" fmla="*/ 0 w 403224"/>
              <a:gd name="connsiteY1" fmla="*/ 116590 h 116590"/>
              <a:gd name="connsiteX0" fmla="*/ 403224 w 403224"/>
              <a:gd name="connsiteY0" fmla="*/ 32972 h 118698"/>
              <a:gd name="connsiteX1" fmla="*/ 0 w 403224"/>
              <a:gd name="connsiteY1" fmla="*/ 118698 h 118698"/>
              <a:gd name="connsiteX0" fmla="*/ 403224 w 403224"/>
              <a:gd name="connsiteY0" fmla="*/ 32503 h 118229"/>
              <a:gd name="connsiteX1" fmla="*/ 0 w 403224"/>
              <a:gd name="connsiteY1" fmla="*/ 118229 h 118229"/>
              <a:gd name="connsiteX0" fmla="*/ 403224 w 403224"/>
              <a:gd name="connsiteY0" fmla="*/ 33602 h 114565"/>
              <a:gd name="connsiteX1" fmla="*/ 0 w 403224"/>
              <a:gd name="connsiteY1" fmla="*/ 114565 h 114565"/>
              <a:gd name="connsiteX0" fmla="*/ 403224 w 403224"/>
              <a:gd name="connsiteY0" fmla="*/ 42053 h 123016"/>
              <a:gd name="connsiteX1" fmla="*/ 0 w 403224"/>
              <a:gd name="connsiteY1" fmla="*/ 123016 h 123016"/>
              <a:gd name="connsiteX0" fmla="*/ 403224 w 403224"/>
              <a:gd name="connsiteY0" fmla="*/ 39941 h 120904"/>
              <a:gd name="connsiteX1" fmla="*/ 0 w 403224"/>
              <a:gd name="connsiteY1" fmla="*/ 120904 h 12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224" h="120904">
                <a:moveTo>
                  <a:pt x="403224" y="39941"/>
                </a:moveTo>
                <a:cubicBezTo>
                  <a:pt x="269874" y="-48165"/>
                  <a:pt x="166690" y="23272"/>
                  <a:pt x="0" y="12090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9" name="Rectangle 2858">
            <a:extLst>
              <a:ext uri="{FF2B5EF4-FFF2-40B4-BE49-F238E27FC236}">
                <a16:creationId xmlns:a16="http://schemas.microsoft.com/office/drawing/2014/main" id="{F29D5CDD-0294-CAA1-64F2-8F80244129D6}"/>
              </a:ext>
            </a:extLst>
          </p:cNvPr>
          <p:cNvSpPr/>
          <p:nvPr/>
        </p:nvSpPr>
        <p:spPr>
          <a:xfrm rot="21401961">
            <a:off x="11387888" y="13621761"/>
            <a:ext cx="842721" cy="768283"/>
          </a:xfrm>
          <a:custGeom>
            <a:avLst/>
            <a:gdLst>
              <a:gd name="connsiteX0" fmla="*/ 0 w 1024436"/>
              <a:gd name="connsiteY0" fmla="*/ 0 h 676120"/>
              <a:gd name="connsiteX1" fmla="*/ 1024436 w 1024436"/>
              <a:gd name="connsiteY1" fmla="*/ 0 h 676120"/>
              <a:gd name="connsiteX2" fmla="*/ 1024436 w 1024436"/>
              <a:gd name="connsiteY2" fmla="*/ 676120 h 676120"/>
              <a:gd name="connsiteX3" fmla="*/ 0 w 1024436"/>
              <a:gd name="connsiteY3" fmla="*/ 676120 h 676120"/>
              <a:gd name="connsiteX4" fmla="*/ 0 w 1024436"/>
              <a:gd name="connsiteY4" fmla="*/ 0 h 676120"/>
              <a:gd name="connsiteX0" fmla="*/ 0 w 1024436"/>
              <a:gd name="connsiteY0" fmla="*/ 91440 h 767560"/>
              <a:gd name="connsiteX1" fmla="*/ 788216 w 1024436"/>
              <a:gd name="connsiteY1" fmla="*/ 0 h 767560"/>
              <a:gd name="connsiteX2" fmla="*/ 1024436 w 1024436"/>
              <a:gd name="connsiteY2" fmla="*/ 767560 h 767560"/>
              <a:gd name="connsiteX3" fmla="*/ 0 w 1024436"/>
              <a:gd name="connsiteY3" fmla="*/ 767560 h 767560"/>
              <a:gd name="connsiteX4" fmla="*/ 0 w 1024436"/>
              <a:gd name="connsiteY4" fmla="*/ 91440 h 767560"/>
              <a:gd name="connsiteX0" fmla="*/ 0 w 948236"/>
              <a:gd name="connsiteY0" fmla="*/ 91440 h 767560"/>
              <a:gd name="connsiteX1" fmla="*/ 788216 w 948236"/>
              <a:gd name="connsiteY1" fmla="*/ 0 h 767560"/>
              <a:gd name="connsiteX2" fmla="*/ 948236 w 948236"/>
              <a:gd name="connsiteY2" fmla="*/ 424660 h 767560"/>
              <a:gd name="connsiteX3" fmla="*/ 0 w 948236"/>
              <a:gd name="connsiteY3" fmla="*/ 767560 h 767560"/>
              <a:gd name="connsiteX4" fmla="*/ 0 w 948236"/>
              <a:gd name="connsiteY4" fmla="*/ 91440 h 767560"/>
              <a:gd name="connsiteX0" fmla="*/ 0 w 948236"/>
              <a:gd name="connsiteY0" fmla="*/ 91440 h 965680"/>
              <a:gd name="connsiteX1" fmla="*/ 788216 w 948236"/>
              <a:gd name="connsiteY1" fmla="*/ 0 h 965680"/>
              <a:gd name="connsiteX2" fmla="*/ 948236 w 948236"/>
              <a:gd name="connsiteY2" fmla="*/ 424660 h 965680"/>
              <a:gd name="connsiteX3" fmla="*/ 259080 w 948236"/>
              <a:gd name="connsiteY3" fmla="*/ 965680 h 965680"/>
              <a:gd name="connsiteX4" fmla="*/ 0 w 948236"/>
              <a:gd name="connsiteY4" fmla="*/ 91440 h 965680"/>
              <a:gd name="connsiteX0" fmla="*/ 0 w 1077776"/>
              <a:gd name="connsiteY0" fmla="*/ 678180 h 965680"/>
              <a:gd name="connsiteX1" fmla="*/ 917756 w 1077776"/>
              <a:gd name="connsiteY1" fmla="*/ 0 h 965680"/>
              <a:gd name="connsiteX2" fmla="*/ 1077776 w 1077776"/>
              <a:gd name="connsiteY2" fmla="*/ 424660 h 965680"/>
              <a:gd name="connsiteX3" fmla="*/ 388620 w 1077776"/>
              <a:gd name="connsiteY3" fmla="*/ 965680 h 965680"/>
              <a:gd name="connsiteX4" fmla="*/ 0 w 1077776"/>
              <a:gd name="connsiteY4" fmla="*/ 678180 h 965680"/>
              <a:gd name="connsiteX0" fmla="*/ 0 w 1077776"/>
              <a:gd name="connsiteY0" fmla="*/ 609600 h 897100"/>
              <a:gd name="connsiteX1" fmla="*/ 727256 w 1077776"/>
              <a:gd name="connsiteY1" fmla="*/ 0 h 897100"/>
              <a:gd name="connsiteX2" fmla="*/ 1077776 w 1077776"/>
              <a:gd name="connsiteY2" fmla="*/ 356080 h 897100"/>
              <a:gd name="connsiteX3" fmla="*/ 388620 w 1077776"/>
              <a:gd name="connsiteY3" fmla="*/ 897100 h 897100"/>
              <a:gd name="connsiteX4" fmla="*/ 0 w 1077776"/>
              <a:gd name="connsiteY4" fmla="*/ 609600 h 897100"/>
              <a:gd name="connsiteX0" fmla="*/ 0 w 986336"/>
              <a:gd name="connsiteY0" fmla="*/ 609600 h 897100"/>
              <a:gd name="connsiteX1" fmla="*/ 727256 w 986336"/>
              <a:gd name="connsiteY1" fmla="*/ 0 h 897100"/>
              <a:gd name="connsiteX2" fmla="*/ 986336 w 986336"/>
              <a:gd name="connsiteY2" fmla="*/ 325600 h 897100"/>
              <a:gd name="connsiteX3" fmla="*/ 388620 w 986336"/>
              <a:gd name="connsiteY3" fmla="*/ 897100 h 897100"/>
              <a:gd name="connsiteX4" fmla="*/ 0 w 986336"/>
              <a:gd name="connsiteY4" fmla="*/ 609600 h 897100"/>
              <a:gd name="connsiteX0" fmla="*/ 0 w 986336"/>
              <a:gd name="connsiteY0" fmla="*/ 609600 h 843760"/>
              <a:gd name="connsiteX1" fmla="*/ 727256 w 986336"/>
              <a:gd name="connsiteY1" fmla="*/ 0 h 843760"/>
              <a:gd name="connsiteX2" fmla="*/ 986336 w 986336"/>
              <a:gd name="connsiteY2" fmla="*/ 325600 h 843760"/>
              <a:gd name="connsiteX3" fmla="*/ 365760 w 986336"/>
              <a:gd name="connsiteY3" fmla="*/ 843760 h 843760"/>
              <a:gd name="connsiteX4" fmla="*/ 0 w 986336"/>
              <a:gd name="connsiteY4" fmla="*/ 609600 h 843760"/>
              <a:gd name="connsiteX0" fmla="*/ 0 w 724398"/>
              <a:gd name="connsiteY0" fmla="*/ 428625 h 843760"/>
              <a:gd name="connsiteX1" fmla="*/ 465318 w 724398"/>
              <a:gd name="connsiteY1" fmla="*/ 0 h 843760"/>
              <a:gd name="connsiteX2" fmla="*/ 724398 w 724398"/>
              <a:gd name="connsiteY2" fmla="*/ 325600 h 843760"/>
              <a:gd name="connsiteX3" fmla="*/ 103822 w 724398"/>
              <a:gd name="connsiteY3" fmla="*/ 843760 h 843760"/>
              <a:gd name="connsiteX4" fmla="*/ 0 w 724398"/>
              <a:gd name="connsiteY4" fmla="*/ 428625 h 843760"/>
              <a:gd name="connsiteX0" fmla="*/ 0 w 724398"/>
              <a:gd name="connsiteY0" fmla="*/ 428625 h 700885"/>
              <a:gd name="connsiteX1" fmla="*/ 465318 w 724398"/>
              <a:gd name="connsiteY1" fmla="*/ 0 h 700885"/>
              <a:gd name="connsiteX2" fmla="*/ 724398 w 724398"/>
              <a:gd name="connsiteY2" fmla="*/ 325600 h 700885"/>
              <a:gd name="connsiteX3" fmla="*/ 199072 w 724398"/>
              <a:gd name="connsiteY3" fmla="*/ 700885 h 700885"/>
              <a:gd name="connsiteX4" fmla="*/ 0 w 724398"/>
              <a:gd name="connsiteY4" fmla="*/ 428625 h 700885"/>
              <a:gd name="connsiteX0" fmla="*/ 0 w 733923"/>
              <a:gd name="connsiteY0" fmla="*/ 428625 h 700885"/>
              <a:gd name="connsiteX1" fmla="*/ 465318 w 733923"/>
              <a:gd name="connsiteY1" fmla="*/ 0 h 700885"/>
              <a:gd name="connsiteX2" fmla="*/ 733923 w 733923"/>
              <a:gd name="connsiteY2" fmla="*/ 344650 h 700885"/>
              <a:gd name="connsiteX3" fmla="*/ 199072 w 733923"/>
              <a:gd name="connsiteY3" fmla="*/ 700885 h 700885"/>
              <a:gd name="connsiteX4" fmla="*/ 0 w 733923"/>
              <a:gd name="connsiteY4" fmla="*/ 428625 h 700885"/>
              <a:gd name="connsiteX0" fmla="*/ 0 w 733923"/>
              <a:gd name="connsiteY0" fmla="*/ 428625 h 710410"/>
              <a:gd name="connsiteX1" fmla="*/ 465318 w 733923"/>
              <a:gd name="connsiteY1" fmla="*/ 0 h 710410"/>
              <a:gd name="connsiteX2" fmla="*/ 733923 w 733923"/>
              <a:gd name="connsiteY2" fmla="*/ 344650 h 710410"/>
              <a:gd name="connsiteX3" fmla="*/ 213360 w 733923"/>
              <a:gd name="connsiteY3" fmla="*/ 710410 h 710410"/>
              <a:gd name="connsiteX4" fmla="*/ 0 w 733923"/>
              <a:gd name="connsiteY4" fmla="*/ 428625 h 710410"/>
              <a:gd name="connsiteX0" fmla="*/ 0 w 733923"/>
              <a:gd name="connsiteY0" fmla="*/ 428625 h 710410"/>
              <a:gd name="connsiteX1" fmla="*/ 493893 w 733923"/>
              <a:gd name="connsiteY1" fmla="*/ 0 h 710410"/>
              <a:gd name="connsiteX2" fmla="*/ 733923 w 733923"/>
              <a:gd name="connsiteY2" fmla="*/ 344650 h 710410"/>
              <a:gd name="connsiteX3" fmla="*/ 213360 w 733923"/>
              <a:gd name="connsiteY3" fmla="*/ 710410 h 710410"/>
              <a:gd name="connsiteX4" fmla="*/ 0 w 733923"/>
              <a:gd name="connsiteY4" fmla="*/ 428625 h 710410"/>
              <a:gd name="connsiteX0" fmla="*/ 0 w 733923"/>
              <a:gd name="connsiteY0" fmla="*/ 428625 h 772322"/>
              <a:gd name="connsiteX1" fmla="*/ 493893 w 733923"/>
              <a:gd name="connsiteY1" fmla="*/ 0 h 772322"/>
              <a:gd name="connsiteX2" fmla="*/ 733923 w 733923"/>
              <a:gd name="connsiteY2" fmla="*/ 344650 h 772322"/>
              <a:gd name="connsiteX3" fmla="*/ 160972 w 733923"/>
              <a:gd name="connsiteY3" fmla="*/ 772322 h 772322"/>
              <a:gd name="connsiteX4" fmla="*/ 0 w 733923"/>
              <a:gd name="connsiteY4" fmla="*/ 428625 h 772322"/>
              <a:gd name="connsiteX0" fmla="*/ 0 w 795835"/>
              <a:gd name="connsiteY0" fmla="*/ 476250 h 772322"/>
              <a:gd name="connsiteX1" fmla="*/ 555805 w 795835"/>
              <a:gd name="connsiteY1" fmla="*/ 0 h 772322"/>
              <a:gd name="connsiteX2" fmla="*/ 795835 w 795835"/>
              <a:gd name="connsiteY2" fmla="*/ 344650 h 772322"/>
              <a:gd name="connsiteX3" fmla="*/ 222884 w 795835"/>
              <a:gd name="connsiteY3" fmla="*/ 772322 h 772322"/>
              <a:gd name="connsiteX4" fmla="*/ 0 w 795835"/>
              <a:gd name="connsiteY4" fmla="*/ 476250 h 772322"/>
              <a:gd name="connsiteX0" fmla="*/ 24039 w 819874"/>
              <a:gd name="connsiteY0" fmla="*/ 476250 h 772322"/>
              <a:gd name="connsiteX1" fmla="*/ 579844 w 819874"/>
              <a:gd name="connsiteY1" fmla="*/ 0 h 772322"/>
              <a:gd name="connsiteX2" fmla="*/ 819874 w 819874"/>
              <a:gd name="connsiteY2" fmla="*/ 344650 h 772322"/>
              <a:gd name="connsiteX3" fmla="*/ 246923 w 819874"/>
              <a:gd name="connsiteY3" fmla="*/ 772322 h 772322"/>
              <a:gd name="connsiteX4" fmla="*/ 24039 w 819874"/>
              <a:gd name="connsiteY4" fmla="*/ 476250 h 772322"/>
              <a:gd name="connsiteX0" fmla="*/ 28152 w 823987"/>
              <a:gd name="connsiteY0" fmla="*/ 476250 h 790258"/>
              <a:gd name="connsiteX1" fmla="*/ 583957 w 823987"/>
              <a:gd name="connsiteY1" fmla="*/ 0 h 790258"/>
              <a:gd name="connsiteX2" fmla="*/ 823987 w 823987"/>
              <a:gd name="connsiteY2" fmla="*/ 344650 h 790258"/>
              <a:gd name="connsiteX3" fmla="*/ 251036 w 823987"/>
              <a:gd name="connsiteY3" fmla="*/ 772322 h 790258"/>
              <a:gd name="connsiteX4" fmla="*/ 28152 w 823987"/>
              <a:gd name="connsiteY4" fmla="*/ 476250 h 790258"/>
              <a:gd name="connsiteX0" fmla="*/ 28152 w 823987"/>
              <a:gd name="connsiteY0" fmla="*/ 482545 h 796553"/>
              <a:gd name="connsiteX1" fmla="*/ 583957 w 823987"/>
              <a:gd name="connsiteY1" fmla="*/ 6295 h 796553"/>
              <a:gd name="connsiteX2" fmla="*/ 823987 w 823987"/>
              <a:gd name="connsiteY2" fmla="*/ 350945 h 796553"/>
              <a:gd name="connsiteX3" fmla="*/ 251036 w 823987"/>
              <a:gd name="connsiteY3" fmla="*/ 778617 h 796553"/>
              <a:gd name="connsiteX4" fmla="*/ 28152 w 823987"/>
              <a:gd name="connsiteY4" fmla="*/ 482545 h 796553"/>
              <a:gd name="connsiteX0" fmla="*/ 28152 w 856584"/>
              <a:gd name="connsiteY0" fmla="*/ 482636 h 796644"/>
              <a:gd name="connsiteX1" fmla="*/ 583957 w 856584"/>
              <a:gd name="connsiteY1" fmla="*/ 6386 h 796644"/>
              <a:gd name="connsiteX2" fmla="*/ 823987 w 856584"/>
              <a:gd name="connsiteY2" fmla="*/ 351036 h 796644"/>
              <a:gd name="connsiteX3" fmla="*/ 251036 w 856584"/>
              <a:gd name="connsiteY3" fmla="*/ 778708 h 796644"/>
              <a:gd name="connsiteX4" fmla="*/ 28152 w 856584"/>
              <a:gd name="connsiteY4" fmla="*/ 482636 h 796644"/>
              <a:gd name="connsiteX0" fmla="*/ 28152 w 835136"/>
              <a:gd name="connsiteY0" fmla="*/ 477668 h 791676"/>
              <a:gd name="connsiteX1" fmla="*/ 583957 w 835136"/>
              <a:gd name="connsiteY1" fmla="*/ 1418 h 791676"/>
              <a:gd name="connsiteX2" fmla="*/ 823987 w 835136"/>
              <a:gd name="connsiteY2" fmla="*/ 346068 h 791676"/>
              <a:gd name="connsiteX3" fmla="*/ 251036 w 835136"/>
              <a:gd name="connsiteY3" fmla="*/ 773740 h 791676"/>
              <a:gd name="connsiteX4" fmla="*/ 28152 w 835136"/>
              <a:gd name="connsiteY4" fmla="*/ 477668 h 791676"/>
              <a:gd name="connsiteX0" fmla="*/ 28152 w 854932"/>
              <a:gd name="connsiteY0" fmla="*/ 477459 h 791467"/>
              <a:gd name="connsiteX1" fmla="*/ 583957 w 854932"/>
              <a:gd name="connsiteY1" fmla="*/ 1209 h 791467"/>
              <a:gd name="connsiteX2" fmla="*/ 823987 w 854932"/>
              <a:gd name="connsiteY2" fmla="*/ 345859 h 791467"/>
              <a:gd name="connsiteX3" fmla="*/ 251036 w 854932"/>
              <a:gd name="connsiteY3" fmla="*/ 773531 h 791467"/>
              <a:gd name="connsiteX4" fmla="*/ 28152 w 854932"/>
              <a:gd name="connsiteY4" fmla="*/ 477459 h 791467"/>
              <a:gd name="connsiteX0" fmla="*/ 10821 w 837601"/>
              <a:gd name="connsiteY0" fmla="*/ 477459 h 789256"/>
              <a:gd name="connsiteX1" fmla="*/ 566626 w 837601"/>
              <a:gd name="connsiteY1" fmla="*/ 1209 h 789256"/>
              <a:gd name="connsiteX2" fmla="*/ 806656 w 837601"/>
              <a:gd name="connsiteY2" fmla="*/ 345859 h 789256"/>
              <a:gd name="connsiteX3" fmla="*/ 233705 w 837601"/>
              <a:gd name="connsiteY3" fmla="*/ 773531 h 789256"/>
              <a:gd name="connsiteX4" fmla="*/ 10821 w 837601"/>
              <a:gd name="connsiteY4" fmla="*/ 477459 h 789256"/>
              <a:gd name="connsiteX0" fmla="*/ 12110 w 838890"/>
              <a:gd name="connsiteY0" fmla="*/ 477459 h 775279"/>
              <a:gd name="connsiteX1" fmla="*/ 567915 w 838890"/>
              <a:gd name="connsiteY1" fmla="*/ 1209 h 775279"/>
              <a:gd name="connsiteX2" fmla="*/ 807945 w 838890"/>
              <a:gd name="connsiteY2" fmla="*/ 345859 h 775279"/>
              <a:gd name="connsiteX3" fmla="*/ 234994 w 838890"/>
              <a:gd name="connsiteY3" fmla="*/ 773531 h 775279"/>
              <a:gd name="connsiteX4" fmla="*/ 12110 w 838890"/>
              <a:gd name="connsiteY4" fmla="*/ 477459 h 775279"/>
              <a:gd name="connsiteX0" fmla="*/ 18602 w 845382"/>
              <a:gd name="connsiteY0" fmla="*/ 477459 h 775601"/>
              <a:gd name="connsiteX1" fmla="*/ 574407 w 845382"/>
              <a:gd name="connsiteY1" fmla="*/ 1209 h 775601"/>
              <a:gd name="connsiteX2" fmla="*/ 814437 w 845382"/>
              <a:gd name="connsiteY2" fmla="*/ 345859 h 775601"/>
              <a:gd name="connsiteX3" fmla="*/ 241486 w 845382"/>
              <a:gd name="connsiteY3" fmla="*/ 773531 h 775601"/>
              <a:gd name="connsiteX4" fmla="*/ 18602 w 845382"/>
              <a:gd name="connsiteY4" fmla="*/ 477459 h 775601"/>
              <a:gd name="connsiteX0" fmla="*/ 10821 w 837601"/>
              <a:gd name="connsiteY0" fmla="*/ 477459 h 789256"/>
              <a:gd name="connsiteX1" fmla="*/ 566626 w 837601"/>
              <a:gd name="connsiteY1" fmla="*/ 1209 h 789256"/>
              <a:gd name="connsiteX2" fmla="*/ 806656 w 837601"/>
              <a:gd name="connsiteY2" fmla="*/ 345859 h 789256"/>
              <a:gd name="connsiteX3" fmla="*/ 233705 w 837601"/>
              <a:gd name="connsiteY3" fmla="*/ 773531 h 789256"/>
              <a:gd name="connsiteX4" fmla="*/ 10821 w 837601"/>
              <a:gd name="connsiteY4" fmla="*/ 477459 h 789256"/>
              <a:gd name="connsiteX0" fmla="*/ 14604 w 841384"/>
              <a:gd name="connsiteY0" fmla="*/ 477459 h 792206"/>
              <a:gd name="connsiteX1" fmla="*/ 570409 w 841384"/>
              <a:gd name="connsiteY1" fmla="*/ 1209 h 792206"/>
              <a:gd name="connsiteX2" fmla="*/ 810439 w 841384"/>
              <a:gd name="connsiteY2" fmla="*/ 345859 h 792206"/>
              <a:gd name="connsiteX3" fmla="*/ 237488 w 841384"/>
              <a:gd name="connsiteY3" fmla="*/ 773531 h 792206"/>
              <a:gd name="connsiteX4" fmla="*/ 14604 w 841384"/>
              <a:gd name="connsiteY4" fmla="*/ 477459 h 792206"/>
              <a:gd name="connsiteX0" fmla="*/ 21728 w 848508"/>
              <a:gd name="connsiteY0" fmla="*/ 477459 h 792461"/>
              <a:gd name="connsiteX1" fmla="*/ 577533 w 848508"/>
              <a:gd name="connsiteY1" fmla="*/ 1209 h 792461"/>
              <a:gd name="connsiteX2" fmla="*/ 817563 w 848508"/>
              <a:gd name="connsiteY2" fmla="*/ 345859 h 792461"/>
              <a:gd name="connsiteX3" fmla="*/ 244612 w 848508"/>
              <a:gd name="connsiteY3" fmla="*/ 773531 h 792461"/>
              <a:gd name="connsiteX4" fmla="*/ 21728 w 848508"/>
              <a:gd name="connsiteY4" fmla="*/ 477459 h 792461"/>
              <a:gd name="connsiteX0" fmla="*/ 16048 w 823522"/>
              <a:gd name="connsiteY0" fmla="*/ 477654 h 778812"/>
              <a:gd name="connsiteX1" fmla="*/ 571853 w 823522"/>
              <a:gd name="connsiteY1" fmla="*/ 1404 h 778812"/>
              <a:gd name="connsiteX2" fmla="*/ 811883 w 823522"/>
              <a:gd name="connsiteY2" fmla="*/ 346054 h 778812"/>
              <a:gd name="connsiteX3" fmla="*/ 229407 w 823522"/>
              <a:gd name="connsiteY3" fmla="*/ 759439 h 778812"/>
              <a:gd name="connsiteX4" fmla="*/ 16048 w 823522"/>
              <a:gd name="connsiteY4" fmla="*/ 477654 h 778812"/>
              <a:gd name="connsiteX0" fmla="*/ 16048 w 837161"/>
              <a:gd name="connsiteY0" fmla="*/ 477523 h 778681"/>
              <a:gd name="connsiteX1" fmla="*/ 571853 w 837161"/>
              <a:gd name="connsiteY1" fmla="*/ 1273 h 778681"/>
              <a:gd name="connsiteX2" fmla="*/ 811883 w 837161"/>
              <a:gd name="connsiteY2" fmla="*/ 345923 h 778681"/>
              <a:gd name="connsiteX3" fmla="*/ 229407 w 837161"/>
              <a:gd name="connsiteY3" fmla="*/ 759308 h 778681"/>
              <a:gd name="connsiteX4" fmla="*/ 16048 w 837161"/>
              <a:gd name="connsiteY4" fmla="*/ 477523 h 778681"/>
              <a:gd name="connsiteX0" fmla="*/ 16048 w 846714"/>
              <a:gd name="connsiteY0" fmla="*/ 481085 h 782243"/>
              <a:gd name="connsiteX1" fmla="*/ 571853 w 846714"/>
              <a:gd name="connsiteY1" fmla="*/ 4835 h 782243"/>
              <a:gd name="connsiteX2" fmla="*/ 811883 w 846714"/>
              <a:gd name="connsiteY2" fmla="*/ 349485 h 782243"/>
              <a:gd name="connsiteX3" fmla="*/ 229407 w 846714"/>
              <a:gd name="connsiteY3" fmla="*/ 762870 h 782243"/>
              <a:gd name="connsiteX4" fmla="*/ 16048 w 846714"/>
              <a:gd name="connsiteY4" fmla="*/ 481085 h 782243"/>
              <a:gd name="connsiteX0" fmla="*/ 16944 w 834048"/>
              <a:gd name="connsiteY0" fmla="*/ 481512 h 782670"/>
              <a:gd name="connsiteX1" fmla="*/ 587037 w 834048"/>
              <a:gd name="connsiteY1" fmla="*/ 5262 h 782670"/>
              <a:gd name="connsiteX2" fmla="*/ 812779 w 834048"/>
              <a:gd name="connsiteY2" fmla="*/ 349912 h 782670"/>
              <a:gd name="connsiteX3" fmla="*/ 230303 w 834048"/>
              <a:gd name="connsiteY3" fmla="*/ 763297 h 782670"/>
              <a:gd name="connsiteX4" fmla="*/ 16944 w 834048"/>
              <a:gd name="connsiteY4" fmla="*/ 481512 h 782670"/>
              <a:gd name="connsiteX0" fmla="*/ 16944 w 848057"/>
              <a:gd name="connsiteY0" fmla="*/ 481433 h 782591"/>
              <a:gd name="connsiteX1" fmla="*/ 587037 w 848057"/>
              <a:gd name="connsiteY1" fmla="*/ 5183 h 782591"/>
              <a:gd name="connsiteX2" fmla="*/ 812779 w 848057"/>
              <a:gd name="connsiteY2" fmla="*/ 349833 h 782591"/>
              <a:gd name="connsiteX3" fmla="*/ 230303 w 848057"/>
              <a:gd name="connsiteY3" fmla="*/ 763218 h 782591"/>
              <a:gd name="connsiteX4" fmla="*/ 16944 w 848057"/>
              <a:gd name="connsiteY4" fmla="*/ 481433 h 782591"/>
              <a:gd name="connsiteX0" fmla="*/ 16944 w 846038"/>
              <a:gd name="connsiteY0" fmla="*/ 483425 h 784583"/>
              <a:gd name="connsiteX1" fmla="*/ 587037 w 846038"/>
              <a:gd name="connsiteY1" fmla="*/ 7175 h 784583"/>
              <a:gd name="connsiteX2" fmla="*/ 812779 w 846038"/>
              <a:gd name="connsiteY2" fmla="*/ 351825 h 784583"/>
              <a:gd name="connsiteX3" fmla="*/ 230303 w 846038"/>
              <a:gd name="connsiteY3" fmla="*/ 765210 h 784583"/>
              <a:gd name="connsiteX4" fmla="*/ 16944 w 846038"/>
              <a:gd name="connsiteY4" fmla="*/ 483425 h 784583"/>
              <a:gd name="connsiteX0" fmla="*/ 11186 w 823733"/>
              <a:gd name="connsiteY0" fmla="*/ 483476 h 771098"/>
              <a:gd name="connsiteX1" fmla="*/ 581279 w 823733"/>
              <a:gd name="connsiteY1" fmla="*/ 7226 h 771098"/>
              <a:gd name="connsiteX2" fmla="*/ 807021 w 823733"/>
              <a:gd name="connsiteY2" fmla="*/ 351876 h 771098"/>
              <a:gd name="connsiteX3" fmla="*/ 267408 w 823733"/>
              <a:gd name="connsiteY3" fmla="*/ 750974 h 771098"/>
              <a:gd name="connsiteX4" fmla="*/ 11186 w 823733"/>
              <a:gd name="connsiteY4" fmla="*/ 483476 h 771098"/>
              <a:gd name="connsiteX0" fmla="*/ 11105 w 823652"/>
              <a:gd name="connsiteY0" fmla="*/ 483476 h 772021"/>
              <a:gd name="connsiteX1" fmla="*/ 581198 w 823652"/>
              <a:gd name="connsiteY1" fmla="*/ 7226 h 772021"/>
              <a:gd name="connsiteX2" fmla="*/ 806940 w 823652"/>
              <a:gd name="connsiteY2" fmla="*/ 351876 h 772021"/>
              <a:gd name="connsiteX3" fmla="*/ 267327 w 823652"/>
              <a:gd name="connsiteY3" fmla="*/ 750974 h 772021"/>
              <a:gd name="connsiteX4" fmla="*/ 11105 w 823652"/>
              <a:gd name="connsiteY4" fmla="*/ 483476 h 772021"/>
              <a:gd name="connsiteX0" fmla="*/ 11105 w 840124"/>
              <a:gd name="connsiteY0" fmla="*/ 482944 h 771489"/>
              <a:gd name="connsiteX1" fmla="*/ 581198 w 840124"/>
              <a:gd name="connsiteY1" fmla="*/ 6694 h 771489"/>
              <a:gd name="connsiteX2" fmla="*/ 806940 w 840124"/>
              <a:gd name="connsiteY2" fmla="*/ 351344 h 771489"/>
              <a:gd name="connsiteX3" fmla="*/ 267327 w 840124"/>
              <a:gd name="connsiteY3" fmla="*/ 750442 h 771489"/>
              <a:gd name="connsiteX4" fmla="*/ 11105 w 840124"/>
              <a:gd name="connsiteY4" fmla="*/ 482944 h 771489"/>
              <a:gd name="connsiteX0" fmla="*/ 11159 w 840178"/>
              <a:gd name="connsiteY0" fmla="*/ 482944 h 770859"/>
              <a:gd name="connsiteX1" fmla="*/ 581252 w 840178"/>
              <a:gd name="connsiteY1" fmla="*/ 6694 h 770859"/>
              <a:gd name="connsiteX2" fmla="*/ 806994 w 840178"/>
              <a:gd name="connsiteY2" fmla="*/ 351344 h 770859"/>
              <a:gd name="connsiteX3" fmla="*/ 267381 w 840178"/>
              <a:gd name="connsiteY3" fmla="*/ 750442 h 770859"/>
              <a:gd name="connsiteX4" fmla="*/ 11159 w 840178"/>
              <a:gd name="connsiteY4" fmla="*/ 482944 h 770859"/>
              <a:gd name="connsiteX0" fmla="*/ 27993 w 857012"/>
              <a:gd name="connsiteY0" fmla="*/ 482944 h 773469"/>
              <a:gd name="connsiteX1" fmla="*/ 598086 w 857012"/>
              <a:gd name="connsiteY1" fmla="*/ 6694 h 773469"/>
              <a:gd name="connsiteX2" fmla="*/ 823828 w 857012"/>
              <a:gd name="connsiteY2" fmla="*/ 351344 h 773469"/>
              <a:gd name="connsiteX3" fmla="*/ 284215 w 857012"/>
              <a:gd name="connsiteY3" fmla="*/ 750442 h 773469"/>
              <a:gd name="connsiteX4" fmla="*/ 27993 w 857012"/>
              <a:gd name="connsiteY4" fmla="*/ 482944 h 773469"/>
              <a:gd name="connsiteX0" fmla="*/ 29823 w 858842"/>
              <a:gd name="connsiteY0" fmla="*/ 482944 h 782235"/>
              <a:gd name="connsiteX1" fmla="*/ 599916 w 858842"/>
              <a:gd name="connsiteY1" fmla="*/ 6694 h 782235"/>
              <a:gd name="connsiteX2" fmla="*/ 825658 w 858842"/>
              <a:gd name="connsiteY2" fmla="*/ 351344 h 782235"/>
              <a:gd name="connsiteX3" fmla="*/ 286045 w 858842"/>
              <a:gd name="connsiteY3" fmla="*/ 750442 h 782235"/>
              <a:gd name="connsiteX4" fmla="*/ 29823 w 858842"/>
              <a:gd name="connsiteY4" fmla="*/ 482944 h 782235"/>
              <a:gd name="connsiteX0" fmla="*/ 15576 w 844595"/>
              <a:gd name="connsiteY0" fmla="*/ 482944 h 779824"/>
              <a:gd name="connsiteX1" fmla="*/ 585669 w 844595"/>
              <a:gd name="connsiteY1" fmla="*/ 6694 h 779824"/>
              <a:gd name="connsiteX2" fmla="*/ 811411 w 844595"/>
              <a:gd name="connsiteY2" fmla="*/ 351344 h 779824"/>
              <a:gd name="connsiteX3" fmla="*/ 271798 w 844595"/>
              <a:gd name="connsiteY3" fmla="*/ 750442 h 779824"/>
              <a:gd name="connsiteX4" fmla="*/ 15576 w 844595"/>
              <a:gd name="connsiteY4" fmla="*/ 482944 h 779824"/>
              <a:gd name="connsiteX0" fmla="*/ 13702 w 842721"/>
              <a:gd name="connsiteY0" fmla="*/ 482944 h 768283"/>
              <a:gd name="connsiteX1" fmla="*/ 583795 w 842721"/>
              <a:gd name="connsiteY1" fmla="*/ 6694 h 768283"/>
              <a:gd name="connsiteX2" fmla="*/ 809537 w 842721"/>
              <a:gd name="connsiteY2" fmla="*/ 351344 h 768283"/>
              <a:gd name="connsiteX3" fmla="*/ 269924 w 842721"/>
              <a:gd name="connsiteY3" fmla="*/ 750442 h 768283"/>
              <a:gd name="connsiteX4" fmla="*/ 13702 w 842721"/>
              <a:gd name="connsiteY4" fmla="*/ 482944 h 76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2721" h="768283">
                <a:moveTo>
                  <a:pt x="13702" y="482944"/>
                </a:moveTo>
                <a:cubicBezTo>
                  <a:pt x="70257" y="360863"/>
                  <a:pt x="453829" y="41091"/>
                  <a:pt x="583795" y="6694"/>
                </a:cubicBezTo>
                <a:cubicBezTo>
                  <a:pt x="792634" y="-48577"/>
                  <a:pt x="902150" y="253748"/>
                  <a:pt x="809537" y="351344"/>
                </a:cubicBezTo>
                <a:cubicBezTo>
                  <a:pt x="628637" y="541977"/>
                  <a:pt x="444352" y="661624"/>
                  <a:pt x="269924" y="750442"/>
                </a:cubicBezTo>
                <a:cubicBezTo>
                  <a:pt x="110269" y="831738"/>
                  <a:pt x="-48135" y="616427"/>
                  <a:pt x="13702" y="482944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0" name="Freeform: Shape 2859">
            <a:extLst>
              <a:ext uri="{FF2B5EF4-FFF2-40B4-BE49-F238E27FC236}">
                <a16:creationId xmlns:a16="http://schemas.microsoft.com/office/drawing/2014/main" id="{E9D5C388-BA10-2AFD-3B70-7D1796F03A77}"/>
              </a:ext>
            </a:extLst>
          </p:cNvPr>
          <p:cNvSpPr/>
          <p:nvPr/>
        </p:nvSpPr>
        <p:spPr>
          <a:xfrm>
            <a:off x="11744116" y="13625693"/>
            <a:ext cx="394495" cy="155650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  <a:gd name="connsiteX0" fmla="*/ 327836 w 327836"/>
              <a:gd name="connsiteY0" fmla="*/ 155010 h 174718"/>
              <a:gd name="connsiteX1" fmla="*/ 812 w 327836"/>
              <a:gd name="connsiteY1" fmla="*/ 43093 h 174718"/>
              <a:gd name="connsiteX0" fmla="*/ 327675 w 327675"/>
              <a:gd name="connsiteY0" fmla="*/ 175856 h 175856"/>
              <a:gd name="connsiteX1" fmla="*/ 651 w 327675"/>
              <a:gd name="connsiteY1" fmla="*/ 63939 h 175856"/>
              <a:gd name="connsiteX0" fmla="*/ 339550 w 339550"/>
              <a:gd name="connsiteY0" fmla="*/ 173914 h 173914"/>
              <a:gd name="connsiteX1" fmla="*/ 620 w 339550"/>
              <a:gd name="connsiteY1" fmla="*/ 64378 h 173914"/>
              <a:gd name="connsiteX0" fmla="*/ 401338 w 401338"/>
              <a:gd name="connsiteY0" fmla="*/ 36815 h 158260"/>
              <a:gd name="connsiteX1" fmla="*/ 495 w 401338"/>
              <a:gd name="connsiteY1" fmla="*/ 158260 h 158260"/>
              <a:gd name="connsiteX0" fmla="*/ 400843 w 400843"/>
              <a:gd name="connsiteY0" fmla="*/ 27037 h 148482"/>
              <a:gd name="connsiteX1" fmla="*/ 0 w 400843"/>
              <a:gd name="connsiteY1" fmla="*/ 148482 h 148482"/>
              <a:gd name="connsiteX0" fmla="*/ 396080 w 396080"/>
              <a:gd name="connsiteY0" fmla="*/ 37662 h 113863"/>
              <a:gd name="connsiteX1" fmla="*/ 0 w 396080"/>
              <a:gd name="connsiteY1" fmla="*/ 113863 h 113863"/>
              <a:gd name="connsiteX0" fmla="*/ 396080 w 396080"/>
              <a:gd name="connsiteY0" fmla="*/ 33163 h 109364"/>
              <a:gd name="connsiteX1" fmla="*/ 0 w 396080"/>
              <a:gd name="connsiteY1" fmla="*/ 109364 h 109364"/>
              <a:gd name="connsiteX0" fmla="*/ 396080 w 396080"/>
              <a:gd name="connsiteY0" fmla="*/ 31640 h 107841"/>
              <a:gd name="connsiteX1" fmla="*/ 0 w 396080"/>
              <a:gd name="connsiteY1" fmla="*/ 107841 h 107841"/>
              <a:gd name="connsiteX0" fmla="*/ 403224 w 403224"/>
              <a:gd name="connsiteY0" fmla="*/ 29491 h 115217"/>
              <a:gd name="connsiteX1" fmla="*/ 0 w 403224"/>
              <a:gd name="connsiteY1" fmla="*/ 115217 h 115217"/>
              <a:gd name="connsiteX0" fmla="*/ 403224 w 403224"/>
              <a:gd name="connsiteY0" fmla="*/ 30864 h 116590"/>
              <a:gd name="connsiteX1" fmla="*/ 0 w 403224"/>
              <a:gd name="connsiteY1" fmla="*/ 116590 h 116590"/>
              <a:gd name="connsiteX0" fmla="*/ 403224 w 403224"/>
              <a:gd name="connsiteY0" fmla="*/ 32972 h 118698"/>
              <a:gd name="connsiteX1" fmla="*/ 0 w 403224"/>
              <a:gd name="connsiteY1" fmla="*/ 118698 h 118698"/>
              <a:gd name="connsiteX0" fmla="*/ 403224 w 403224"/>
              <a:gd name="connsiteY0" fmla="*/ 32503 h 118229"/>
              <a:gd name="connsiteX1" fmla="*/ 0 w 403224"/>
              <a:gd name="connsiteY1" fmla="*/ 118229 h 118229"/>
              <a:gd name="connsiteX0" fmla="*/ 403224 w 403224"/>
              <a:gd name="connsiteY0" fmla="*/ 33602 h 114565"/>
              <a:gd name="connsiteX1" fmla="*/ 0 w 403224"/>
              <a:gd name="connsiteY1" fmla="*/ 114565 h 114565"/>
              <a:gd name="connsiteX0" fmla="*/ 403224 w 403224"/>
              <a:gd name="connsiteY0" fmla="*/ 42053 h 123016"/>
              <a:gd name="connsiteX1" fmla="*/ 0 w 403224"/>
              <a:gd name="connsiteY1" fmla="*/ 123016 h 123016"/>
              <a:gd name="connsiteX0" fmla="*/ 403224 w 403224"/>
              <a:gd name="connsiteY0" fmla="*/ 39941 h 120904"/>
              <a:gd name="connsiteX1" fmla="*/ 0 w 403224"/>
              <a:gd name="connsiteY1" fmla="*/ 120904 h 120904"/>
              <a:gd name="connsiteX0" fmla="*/ 415924 w 415924"/>
              <a:gd name="connsiteY0" fmla="*/ 45917 h 104655"/>
              <a:gd name="connsiteX1" fmla="*/ 0 w 415924"/>
              <a:gd name="connsiteY1" fmla="*/ 104655 h 104655"/>
              <a:gd name="connsiteX0" fmla="*/ 399255 w 399255"/>
              <a:gd name="connsiteY0" fmla="*/ 43847 h 109728"/>
              <a:gd name="connsiteX1" fmla="*/ 0 w 399255"/>
              <a:gd name="connsiteY1" fmla="*/ 109728 h 109728"/>
              <a:gd name="connsiteX0" fmla="*/ 399255 w 399255"/>
              <a:gd name="connsiteY0" fmla="*/ 70990 h 136871"/>
              <a:gd name="connsiteX1" fmla="*/ 0 w 399255"/>
              <a:gd name="connsiteY1" fmla="*/ 136871 h 136871"/>
              <a:gd name="connsiteX0" fmla="*/ 401637 w 401637"/>
              <a:gd name="connsiteY0" fmla="*/ 70990 h 136871"/>
              <a:gd name="connsiteX1" fmla="*/ 0 w 401637"/>
              <a:gd name="connsiteY1" fmla="*/ 136871 h 136871"/>
              <a:gd name="connsiteX0" fmla="*/ 401637 w 401637"/>
              <a:gd name="connsiteY0" fmla="*/ 91321 h 157202"/>
              <a:gd name="connsiteX1" fmla="*/ 0 w 401637"/>
              <a:gd name="connsiteY1" fmla="*/ 157202 h 157202"/>
              <a:gd name="connsiteX0" fmla="*/ 399256 w 399256"/>
              <a:gd name="connsiteY0" fmla="*/ 84858 h 167408"/>
              <a:gd name="connsiteX1" fmla="*/ 0 w 399256"/>
              <a:gd name="connsiteY1" fmla="*/ 167408 h 167408"/>
              <a:gd name="connsiteX0" fmla="*/ 399256 w 399256"/>
              <a:gd name="connsiteY0" fmla="*/ 73736 h 156286"/>
              <a:gd name="connsiteX1" fmla="*/ 0 w 399256"/>
              <a:gd name="connsiteY1" fmla="*/ 156286 h 156286"/>
              <a:gd name="connsiteX0" fmla="*/ 392113 w 392113"/>
              <a:gd name="connsiteY0" fmla="*/ 72818 h 157750"/>
              <a:gd name="connsiteX1" fmla="*/ 0 w 392113"/>
              <a:gd name="connsiteY1" fmla="*/ 157750 h 157750"/>
              <a:gd name="connsiteX0" fmla="*/ 392113 w 392113"/>
              <a:gd name="connsiteY0" fmla="*/ 67793 h 152725"/>
              <a:gd name="connsiteX1" fmla="*/ 0 w 392113"/>
              <a:gd name="connsiteY1" fmla="*/ 152725 h 152725"/>
              <a:gd name="connsiteX0" fmla="*/ 399257 w 399257"/>
              <a:gd name="connsiteY0" fmla="*/ 65956 h 155650"/>
              <a:gd name="connsiteX1" fmla="*/ 0 w 399257"/>
              <a:gd name="connsiteY1" fmla="*/ 155650 h 155650"/>
              <a:gd name="connsiteX0" fmla="*/ 394495 w 394495"/>
              <a:gd name="connsiteY0" fmla="*/ 65956 h 155650"/>
              <a:gd name="connsiteX1" fmla="*/ 0 w 394495"/>
              <a:gd name="connsiteY1" fmla="*/ 155650 h 1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4495" h="155650">
                <a:moveTo>
                  <a:pt x="394495" y="65956"/>
                </a:moveTo>
                <a:cubicBezTo>
                  <a:pt x="301625" y="-34056"/>
                  <a:pt x="183358" y="-32469"/>
                  <a:pt x="0" y="155650"/>
                </a:cubicBezTo>
              </a:path>
            </a:pathLst>
          </a:custGeom>
          <a:noFill/>
          <a:ln w="38100" cap="rnd">
            <a:solidFill>
              <a:srgbClr val="B723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</TotalTime>
  <Words>1156</Words>
  <Application>Microsoft Office PowerPoint</Application>
  <PresentationFormat>Custom</PresentationFormat>
  <Paragraphs>105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405</cp:revision>
  <dcterms:created xsi:type="dcterms:W3CDTF">2025-02-13T06:11:16Z</dcterms:created>
  <dcterms:modified xsi:type="dcterms:W3CDTF">2025-02-20T15:53:00Z</dcterms:modified>
</cp:coreProperties>
</file>